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87EE1-EFE6-4F5C-98C6-21EB7E7001A1}" v="13" dt="2021-07-31T08:02:15.853"/>
    <p1510:client id="{77DDAC50-D3AD-B1E3-C735-762DFD310FAB}" v="54" dt="2021-07-31T02:00:25.827"/>
    <p1510:client id="{CC1C787B-B111-9D79-96C6-29AF01F4D076}" v="4" dt="2021-08-04T00:31:27.917"/>
    <p1510:client id="{ECD93116-2603-3762-EF04-0CC11496903E}" v="3896" dt="2021-07-31T08:00:25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za Salman" userId="S::salm0079@algonquinlive.com::5108bd18-fded-470e-ba81-8913492c0dcd" providerId="AD" clId="Web-{77DDAC50-D3AD-B1E3-C735-762DFD310FAB}"/>
    <pc:docChg chg="addSld modSld addMainMaster delMainMaster">
      <pc:chgData name="Hamza Salman" userId="S::salm0079@algonquinlive.com::5108bd18-fded-470e-ba81-8913492c0dcd" providerId="AD" clId="Web-{77DDAC50-D3AD-B1E3-C735-762DFD310FAB}" dt="2021-07-31T02:00:25.827" v="30"/>
      <pc:docMkLst>
        <pc:docMk/>
      </pc:docMkLst>
      <pc:sldChg chg="addSp delSp modSp mod setBg modClrScheme chgLayout">
        <pc:chgData name="Hamza Salman" userId="S::salm0079@algonquinlive.com::5108bd18-fded-470e-ba81-8913492c0dcd" providerId="AD" clId="Web-{77DDAC50-D3AD-B1E3-C735-762DFD310FAB}" dt="2021-07-31T02:00:14.655" v="29"/>
        <pc:sldMkLst>
          <pc:docMk/>
          <pc:sldMk cId="109857222" sldId="256"/>
        </pc:sldMkLst>
        <pc:spChg chg="mod ord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10" creationId="{303CC970-4826-4CED-8063-0FB676635452}"/>
          </ac:spMkLst>
        </pc:spChg>
        <pc:spChg chg="add del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12" creationId="{14490D63-3365-45CC-AC50-705C1B76815F}"/>
          </ac:spMkLst>
        </pc:spChg>
        <pc:spChg chg="add del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17" creationId="{8EF32ACB-37F7-4E27-BDBC-67A94864F506}"/>
          </ac:spMkLst>
        </pc:spChg>
        <pc:spChg chg="add del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19" creationId="{DEAF34AB-AE16-45B5-ABC1-801F062234F5}"/>
          </ac:spMkLst>
        </pc:spChg>
        <pc:spChg chg="add del">
          <ac:chgData name="Hamza Salman" userId="S::salm0079@algonquinlive.com::5108bd18-fded-470e-ba81-8913492c0dcd" providerId="AD" clId="Web-{77DDAC50-D3AD-B1E3-C735-762DFD310FAB}" dt="2021-07-31T02:00:14.655" v="29"/>
          <ac:spMkLst>
            <pc:docMk/>
            <pc:sldMk cId="109857222" sldId="256"/>
            <ac:spMk id="21" creationId="{640449D5-DE6C-45AB-811E-29321C591CD6}"/>
          </ac:spMkLst>
        </pc:spChg>
        <pc:grpChg chg="add del">
          <ac:chgData name="Hamza Salman" userId="S::salm0079@algonquinlive.com::5108bd18-fded-470e-ba81-8913492c0dcd" providerId="AD" clId="Web-{77DDAC50-D3AD-B1E3-C735-762DFD310FAB}" dt="2021-07-31T02:00:14.655" v="29"/>
          <ac:grpSpMkLst>
            <pc:docMk/>
            <pc:sldMk cId="109857222" sldId="256"/>
            <ac:grpSpMk id="23" creationId="{222480C3-21A7-43F5-9070-D4ACB7435A94}"/>
          </ac:grpSpMkLst>
        </pc:grpChg>
        <pc:picChg chg="add del mod">
          <ac:chgData name="Hamza Salman" userId="S::salm0079@algonquinlive.com::5108bd18-fded-470e-ba81-8913492c0dcd" providerId="AD" clId="Web-{77DDAC50-D3AD-B1E3-C735-762DFD310FAB}" dt="2021-07-31T01:56:52.982" v="1"/>
          <ac:picMkLst>
            <pc:docMk/>
            <pc:sldMk cId="109857222" sldId="256"/>
            <ac:picMk id="4" creationId="{150DDF20-6FA9-4C5F-B06C-21F8824B81C7}"/>
          </ac:picMkLst>
        </pc:picChg>
        <pc:picChg chg="add mod modCrop">
          <ac:chgData name="Hamza Salman" userId="S::salm0079@algonquinlive.com::5108bd18-fded-470e-ba81-8913492c0dcd" providerId="AD" clId="Web-{77DDAC50-D3AD-B1E3-C735-762DFD310FAB}" dt="2021-07-31T02:00:14.655" v="29"/>
          <ac:picMkLst>
            <pc:docMk/>
            <pc:sldMk cId="109857222" sldId="256"/>
            <ac:picMk id="5" creationId="{1EF6D82A-9C32-4A0D-BF85-1A65A4945EDD}"/>
          </ac:picMkLst>
        </pc:picChg>
      </pc:sldChg>
      <pc:sldChg chg="new">
        <pc:chgData name="Hamza Salman" userId="S::salm0079@algonquinlive.com::5108bd18-fded-470e-ba81-8913492c0dcd" providerId="AD" clId="Web-{77DDAC50-D3AD-B1E3-C735-762DFD310FAB}" dt="2021-07-31T02:00:25.827" v="30"/>
        <pc:sldMkLst>
          <pc:docMk/>
          <pc:sldMk cId="357096208" sldId="257"/>
        </pc:sldMkLst>
      </pc:sldChg>
      <pc:sldMasterChg chg="add del addSldLayout delSldLayout">
        <pc:chgData name="Hamza Salman" userId="S::salm0079@algonquinlive.com::5108bd18-fded-470e-ba81-8913492c0dcd" providerId="AD" clId="Web-{77DDAC50-D3AD-B1E3-C735-762DFD310FAB}" dt="2021-07-31T02:00:14.655" v="29"/>
        <pc:sldMasterMkLst>
          <pc:docMk/>
          <pc:sldMasterMk cId="2460954070" sldId="2147483660"/>
        </pc:sldMasterMkLst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Hamza Salman" userId="S::salm0079@algonquinlive.com::5108bd18-fded-470e-ba81-8913492c0dcd" providerId="AD" clId="Web-{77DDAC50-D3AD-B1E3-C735-762DFD310FAB}" dt="2021-07-31T02:00:14.655" v="29"/>
        <pc:sldMasterMkLst>
          <pc:docMk/>
          <pc:sldMasterMk cId="1253884450" sldId="2147483711"/>
        </pc:sldMasterMkLst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1758427590" sldId="2147483700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3675337995" sldId="2147483701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1735580901" sldId="2147483702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1316938343" sldId="2147483703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2234734226" sldId="2147483704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2615055534" sldId="2147483705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3620307830" sldId="2147483706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1052423622" sldId="2147483707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375674836" sldId="2147483708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1325440887" sldId="2147483709"/>
          </pc:sldLayoutMkLst>
        </pc:sldLayoutChg>
        <pc:sldLayoutChg chg="add del">
          <pc:chgData name="Hamza Salman" userId="S::salm0079@algonquinlive.com::5108bd18-fded-470e-ba81-8913492c0dcd" providerId="AD" clId="Web-{77DDAC50-D3AD-B1E3-C735-762DFD310FAB}" dt="2021-07-31T02:00:14.655" v="29"/>
          <pc:sldLayoutMkLst>
            <pc:docMk/>
            <pc:sldMasterMk cId="1253884450" sldId="2147483711"/>
            <pc:sldLayoutMk cId="4059043395" sldId="2147483710"/>
          </pc:sldLayoutMkLst>
        </pc:sldLayoutChg>
      </pc:sldMasterChg>
    </pc:docChg>
  </pc:docChgLst>
  <pc:docChgLst>
    <pc:chgData name="Hamza Salman" userId="S::salm0079@algonquinlive.com::5108bd18-fded-470e-ba81-8913492c0dcd" providerId="AD" clId="Web-{ECD93116-2603-3762-EF04-0CC11496903E}"/>
    <pc:docChg chg="addSld delSld modSld">
      <pc:chgData name="Hamza Salman" userId="S::salm0079@algonquinlive.com::5108bd18-fded-470e-ba81-8913492c0dcd" providerId="AD" clId="Web-{ECD93116-2603-3762-EF04-0CC11496903E}" dt="2021-07-31T08:00:25.395" v="2125" actId="1076"/>
      <pc:docMkLst>
        <pc:docMk/>
      </pc:docMkLst>
      <pc:sldChg chg="addSp delSp modSp mod setBg">
        <pc:chgData name="Hamza Salman" userId="S::salm0079@algonquinlive.com::5108bd18-fded-470e-ba81-8913492c0dcd" providerId="AD" clId="Web-{ECD93116-2603-3762-EF04-0CC11496903E}" dt="2021-07-31T02:57:08.283" v="314" actId="14100"/>
        <pc:sldMkLst>
          <pc:docMk/>
          <pc:sldMk cId="357096208" sldId="257"/>
        </pc:sldMkLst>
        <pc:spChg chg="mod">
          <ac:chgData name="Hamza Salman" userId="S::salm0079@algonquinlive.com::5108bd18-fded-470e-ba81-8913492c0dcd" providerId="AD" clId="Web-{ECD93116-2603-3762-EF04-0CC11496903E}" dt="2021-07-31T02:56:13.204" v="282" actId="1076"/>
          <ac:spMkLst>
            <pc:docMk/>
            <pc:sldMk cId="357096208" sldId="257"/>
            <ac:spMk id="2" creationId="{4EFE9FCF-5039-4D28-814A-89C937CD55A6}"/>
          </ac:spMkLst>
        </pc:spChg>
        <pc:spChg chg="del">
          <ac:chgData name="Hamza Salman" userId="S::salm0079@algonquinlive.com::5108bd18-fded-470e-ba81-8913492c0dcd" providerId="AD" clId="Web-{ECD93116-2603-3762-EF04-0CC11496903E}" dt="2021-07-31T02:41:50.153" v="7"/>
          <ac:spMkLst>
            <pc:docMk/>
            <pc:sldMk cId="357096208" sldId="257"/>
            <ac:spMk id="3" creationId="{9C68AEAF-A950-4864-A794-4366D3EAC05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56:25.594" v="285"/>
          <ac:spMkLst>
            <pc:docMk/>
            <pc:sldMk cId="357096208" sldId="257"/>
            <ac:spMk id="5" creationId="{9D1EC746-0FEF-47E1-8F40-DA5637E31FB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56:30.048" v="287"/>
          <ac:spMkLst>
            <pc:docMk/>
            <pc:sldMk cId="357096208" sldId="257"/>
            <ac:spMk id="6" creationId="{CB4A1452-CB44-44F3-B051-DDA5540F45A2}"/>
          </ac:spMkLst>
        </pc:spChg>
        <pc:spChg chg="add mod ord">
          <ac:chgData name="Hamza Salman" userId="S::salm0079@algonquinlive.com::5108bd18-fded-470e-ba81-8913492c0dcd" providerId="AD" clId="Web-{ECD93116-2603-3762-EF04-0CC11496903E}" dt="2021-07-31T02:57:08.283" v="314" actId="14100"/>
          <ac:spMkLst>
            <pc:docMk/>
            <pc:sldMk cId="357096208" sldId="257"/>
            <ac:spMk id="8" creationId="{38BC11E3-FE64-49DD-9D74-1F6522B8CCD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43:12.169" v="17"/>
          <ac:spMkLst>
            <pc:docMk/>
            <pc:sldMk cId="357096208" sldId="257"/>
            <ac:spMk id="11" creationId="{F13C74B1-5B17-4795-BED0-7140497B445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43:12.169" v="17"/>
          <ac:spMkLst>
            <pc:docMk/>
            <pc:sldMk cId="357096208" sldId="257"/>
            <ac:spMk id="13" creationId="{D4974D33-8DC5-464E-8C6D-BE58F0669C17}"/>
          </ac:spMkLst>
        </pc:spChg>
        <pc:spChg chg="add">
          <ac:chgData name="Hamza Salman" userId="S::salm0079@algonquinlive.com::5108bd18-fded-470e-ba81-8913492c0dcd" providerId="AD" clId="Web-{ECD93116-2603-3762-EF04-0CC11496903E}" dt="2021-07-31T02:43:12.169" v="17"/>
          <ac:spMkLst>
            <pc:docMk/>
            <pc:sldMk cId="357096208" sldId="257"/>
            <ac:spMk id="15" creationId="{F94AA2BD-2E3F-4B1D-8127-5744B8115311}"/>
          </ac:spMkLst>
        </pc:spChg>
        <pc:spChg chg="add">
          <ac:chgData name="Hamza Salman" userId="S::salm0079@algonquinlive.com::5108bd18-fded-470e-ba81-8913492c0dcd" providerId="AD" clId="Web-{ECD93116-2603-3762-EF04-0CC11496903E}" dt="2021-07-31T02:43:12.169" v="17"/>
          <ac:spMkLst>
            <pc:docMk/>
            <pc:sldMk cId="357096208" sldId="257"/>
            <ac:spMk id="16" creationId="{4BD02261-2DC8-4AA8-9E16-7751AE89244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43:12.153" v="16"/>
          <ac:spMkLst>
            <pc:docMk/>
            <pc:sldMk cId="357096208" sldId="257"/>
            <ac:spMk id="18" creationId="{A6D37EE4-EA1B-46EE-A54B-5233C63C969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43:12.153" v="16"/>
          <ac:spMkLst>
            <pc:docMk/>
            <pc:sldMk cId="357096208" sldId="257"/>
            <ac:spMk id="20" creationId="{927D5270-6648-4CC1-8F78-48BE299CAC2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2:56:18.798" v="283"/>
          <ac:spMkLst>
            <pc:docMk/>
            <pc:sldMk cId="357096208" sldId="257"/>
            <ac:spMk id="22" creationId="{3D752CF2-2291-40B5-B462-C17B174C10BC}"/>
          </ac:spMkLst>
        </pc:spChg>
        <pc:picChg chg="add mod ord modCrop">
          <ac:chgData name="Hamza Salman" userId="S::salm0079@algonquinlive.com::5108bd18-fded-470e-ba81-8913492c0dcd" providerId="AD" clId="Web-{ECD93116-2603-3762-EF04-0CC11496903E}" dt="2021-07-31T02:44:01.919" v="34" actId="14100"/>
          <ac:picMkLst>
            <pc:docMk/>
            <pc:sldMk cId="357096208" sldId="257"/>
            <ac:picMk id="4" creationId="{5346A61F-8720-44C8-96EF-F258B5C35249}"/>
          </ac:picMkLst>
        </pc:picChg>
      </pc:sldChg>
      <pc:sldChg chg="addSp delSp modSp new mod setBg setClrOvrMap">
        <pc:chgData name="Hamza Salman" userId="S::salm0079@algonquinlive.com::5108bd18-fded-470e-ba81-8913492c0dcd" providerId="AD" clId="Web-{ECD93116-2603-3762-EF04-0CC11496903E}" dt="2021-07-31T03:08:54.389" v="415" actId="20577"/>
        <pc:sldMkLst>
          <pc:docMk/>
          <pc:sldMk cId="3737576276" sldId="258"/>
        </pc:sldMkLst>
        <pc:spChg chg="mod">
          <ac:chgData name="Hamza Salman" userId="S::salm0079@algonquinlive.com::5108bd18-fded-470e-ba81-8913492c0dcd" providerId="AD" clId="Web-{ECD93116-2603-3762-EF04-0CC11496903E}" dt="2021-07-31T03:08:54.389" v="415" actId="20577"/>
          <ac:spMkLst>
            <pc:docMk/>
            <pc:sldMk cId="3737576276" sldId="258"/>
            <ac:spMk id="2" creationId="{5A23C855-656E-4CF0-B1F1-4F209A6AA51A}"/>
          </ac:spMkLst>
        </pc:spChg>
        <pc:spChg chg="del mod">
          <ac:chgData name="Hamza Salman" userId="S::salm0079@algonquinlive.com::5108bd18-fded-470e-ba81-8913492c0dcd" providerId="AD" clId="Web-{ECD93116-2603-3762-EF04-0CC11496903E}" dt="2021-07-31T03:03:32.895" v="391"/>
          <ac:spMkLst>
            <pc:docMk/>
            <pc:sldMk cId="3737576276" sldId="258"/>
            <ac:spMk id="3" creationId="{75ED10A1-F4E3-4B7B-9A40-929EC3951331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4:41.351" v="397"/>
          <ac:spMkLst>
            <pc:docMk/>
            <pc:sldMk cId="3737576276" sldId="258"/>
            <ac:spMk id="10" creationId="{6C4028FD-8BAA-4A19-BFDE-594D991B7552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14.304" v="399"/>
          <ac:spMkLst>
            <pc:docMk/>
            <pc:sldMk cId="3737576276" sldId="258"/>
            <ac:spMk id="13" creationId="{A6D37EE4-EA1B-46EE-A54B-5233C63C969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14.304" v="399"/>
          <ac:spMkLst>
            <pc:docMk/>
            <pc:sldMk cId="3737576276" sldId="258"/>
            <ac:spMk id="14" creationId="{927D5270-6648-4CC1-8F78-48BE299CAC2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4:29.117" v="394"/>
          <ac:spMkLst>
            <pc:docMk/>
            <pc:sldMk cId="3737576276" sldId="258"/>
            <ac:spMk id="15" creationId="{42285737-90EE-47DC-AC80-8AE156B1196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4:41.273" v="396"/>
          <ac:spMkLst>
            <pc:docMk/>
            <pc:sldMk cId="3737576276" sldId="258"/>
            <ac:spMk id="16" creationId="{257363FD-7E77-4145-9483-331A807ADF0E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19" creationId="{2B566528-1B12-4246-9431-5C2D7D08116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21" creationId="{2E80C965-DB6D-4F81-9E9E-B027384D0BD6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23" creationId="{A580F890-B085-4E95-96AA-55AEBEC5CE6E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25" creationId="{D3F51FEB-38FB-4F6C-9F7B-2F2AFAB6546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27" creationId="{1E547BA6-BAE0-43BB-A7CA-60F69CE252F0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32" creationId="{2B566528-1B12-4246-9431-5C2D7D081168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34" creationId="{2E80C965-DB6D-4F81-9E9E-B027384D0BD6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36" creationId="{A580F890-B085-4E95-96AA-55AEBEC5CE6E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38" creationId="{D3F51FEB-38FB-4F6C-9F7B-2F2AFAB65463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05:57.695" v="405"/>
          <ac:spMkLst>
            <pc:docMk/>
            <pc:sldMk cId="3737576276" sldId="258"/>
            <ac:spMk id="40" creationId="{1E547BA6-BAE0-43BB-A7CA-60F69CE252F0}"/>
          </ac:spMkLst>
        </pc:spChg>
        <pc:grpChg chg="add del">
          <ac:chgData name="Hamza Salman" userId="S::salm0079@algonquinlive.com::5108bd18-fded-470e-ba81-8913492c0dcd" providerId="AD" clId="Web-{ECD93116-2603-3762-EF04-0CC11496903E}" dt="2021-07-31T03:04:29.117" v="394"/>
          <ac:grpSpMkLst>
            <pc:docMk/>
            <pc:sldMk cId="3737576276" sldId="258"/>
            <ac:grpSpMk id="17" creationId="{B57BDC17-F1B3-455F-BBF1-680AA1F25C06}"/>
          </ac:grpSpMkLst>
        </pc:grpChg>
        <pc:graphicFrameChg chg="add mod modGraphic">
          <ac:chgData name="Hamza Salman" userId="S::salm0079@algonquinlive.com::5108bd18-fded-470e-ba81-8913492c0dcd" providerId="AD" clId="Web-{ECD93116-2603-3762-EF04-0CC11496903E}" dt="2021-07-31T03:06:20.148" v="413" actId="20577"/>
          <ac:graphicFrameMkLst>
            <pc:docMk/>
            <pc:sldMk cId="3737576276" sldId="258"/>
            <ac:graphicFrameMk id="5" creationId="{4F69BD63-A0D0-4691-BEC5-2BD617DFFD70}"/>
          </ac:graphicFrameMkLst>
        </pc:graphicFrameChg>
        <pc:picChg chg="add del">
          <ac:chgData name="Hamza Salman" userId="S::salm0079@algonquinlive.com::5108bd18-fded-470e-ba81-8913492c0dcd" providerId="AD" clId="Web-{ECD93116-2603-3762-EF04-0CC11496903E}" dt="2021-07-31T03:04:41.273" v="396"/>
          <ac:picMkLst>
            <pc:docMk/>
            <pc:sldMk cId="3737576276" sldId="258"/>
            <ac:picMk id="12" creationId="{DADAE4F6-C3C5-4953-A85B-A8E941A65383}"/>
          </ac:picMkLst>
        </pc:picChg>
      </pc:sldChg>
      <pc:sldChg chg="addSp delSp modSp new mod setBg addAnim delAnim setClrOvrMap">
        <pc:chgData name="Hamza Salman" userId="S::salm0079@algonquinlive.com::5108bd18-fded-470e-ba81-8913492c0dcd" providerId="AD" clId="Web-{ECD93116-2603-3762-EF04-0CC11496903E}" dt="2021-07-31T03:28:24.728" v="652" actId="20577"/>
        <pc:sldMkLst>
          <pc:docMk/>
          <pc:sldMk cId="3461002562" sldId="259"/>
        </pc:sldMkLst>
        <pc:spChg chg="mod">
          <ac:chgData name="Hamza Salman" userId="S::salm0079@algonquinlive.com::5108bd18-fded-470e-ba81-8913492c0dcd" providerId="AD" clId="Web-{ECD93116-2603-3762-EF04-0CC11496903E}" dt="2021-07-31T03:23:00.601" v="513"/>
          <ac:spMkLst>
            <pc:docMk/>
            <pc:sldMk cId="3461002562" sldId="259"/>
            <ac:spMk id="2" creationId="{0C8141B4-2348-44C3-90F1-E13782264D5F}"/>
          </ac:spMkLst>
        </pc:spChg>
        <pc:spChg chg="mod">
          <ac:chgData name="Hamza Salman" userId="S::salm0079@algonquinlive.com::5108bd18-fded-470e-ba81-8913492c0dcd" providerId="AD" clId="Web-{ECD93116-2603-3762-EF04-0CC11496903E}" dt="2021-07-31T03:28:24.728" v="652" actId="20577"/>
          <ac:spMkLst>
            <pc:docMk/>
            <pc:sldMk cId="3461002562" sldId="259"/>
            <ac:spMk id="3" creationId="{96B91CBC-0BDF-4189-8F00-0B1E0133FEA2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23:00.601" v="513"/>
          <ac:spMkLst>
            <pc:docMk/>
            <pc:sldMk cId="3461002562" sldId="259"/>
            <ac:spMk id="6" creationId="{04812C46-200A-4DEB-A05E-3ED6C68C238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18:11.880" v="434"/>
          <ac:spMkLst>
            <pc:docMk/>
            <pc:sldMk cId="3461002562" sldId="259"/>
            <ac:spMk id="9" creationId="{E49CC64F-7275-4E33-961B-0C5CDC439875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23:00.601" v="513"/>
          <ac:spMkLst>
            <pc:docMk/>
            <pc:sldMk cId="3461002562" sldId="259"/>
            <ac:spMk id="11" creationId="{D1EA859B-E555-4109-94F3-6700E046E008}"/>
          </ac:spMkLst>
        </pc:spChg>
        <pc:picChg chg="add del">
          <ac:chgData name="Hamza Salman" userId="S::salm0079@algonquinlive.com::5108bd18-fded-470e-ba81-8913492c0dcd" providerId="AD" clId="Web-{ECD93116-2603-3762-EF04-0CC11496903E}" dt="2021-07-31T03:18:11.880" v="434"/>
          <ac:picMkLst>
            <pc:docMk/>
            <pc:sldMk cId="3461002562" sldId="259"/>
            <ac:picMk id="5" creationId="{3D3F3FFE-B153-46F0-BE06-33C18892C058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3:23:18.960" v="516" actId="1076"/>
          <ac:picMkLst>
            <pc:docMk/>
            <pc:sldMk cId="3461002562" sldId="259"/>
            <ac:picMk id="7" creationId="{EE997FD5-669F-414D-81F8-8B9C44E010D8}"/>
          </ac:picMkLst>
        </pc:picChg>
      </pc:sldChg>
      <pc:sldChg chg="addSp delSp modSp new mod setBg setClrOvrMap">
        <pc:chgData name="Hamza Salman" userId="S::salm0079@algonquinlive.com::5108bd18-fded-470e-ba81-8913492c0dcd" providerId="AD" clId="Web-{ECD93116-2603-3762-EF04-0CC11496903E}" dt="2021-07-31T03:41:04.731" v="734" actId="1076"/>
        <pc:sldMkLst>
          <pc:docMk/>
          <pc:sldMk cId="3350725437" sldId="260"/>
        </pc:sldMkLst>
        <pc:spChg chg="mod ord">
          <ac:chgData name="Hamza Salman" userId="S::salm0079@algonquinlive.com::5108bd18-fded-470e-ba81-8913492c0dcd" providerId="AD" clId="Web-{ECD93116-2603-3762-EF04-0CC11496903E}" dt="2021-07-31T03:38:29.996" v="693" actId="20577"/>
          <ac:spMkLst>
            <pc:docMk/>
            <pc:sldMk cId="3350725437" sldId="260"/>
            <ac:spMk id="2" creationId="{7915DAB7-12C4-4F2C-953A-B855B927B3E5}"/>
          </ac:spMkLst>
        </pc:spChg>
        <pc:spChg chg="del">
          <ac:chgData name="Hamza Salman" userId="S::salm0079@algonquinlive.com::5108bd18-fded-470e-ba81-8913492c0dcd" providerId="AD" clId="Web-{ECD93116-2603-3762-EF04-0CC11496903E}" dt="2021-07-31T03:33:52.589" v="654"/>
          <ac:spMkLst>
            <pc:docMk/>
            <pc:sldMk cId="3350725437" sldId="260"/>
            <ac:spMk id="3" creationId="{88BB075F-D438-438D-8020-CF6C9F8AC351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3:40:50.325" v="732" actId="1076"/>
          <ac:spMkLst>
            <pc:docMk/>
            <pc:sldMk cId="3350725437" sldId="260"/>
            <ac:spMk id="10" creationId="{F654054A-5D3E-412A-BAC6-1AB8AF95B504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12" creationId="{26882C51-76F9-4F99-997D-31FA6242A80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13" creationId="{D2CD0F0A-737E-40D6-950B-64D5E42AD1A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7.120" v="667"/>
          <ac:spMkLst>
            <pc:docMk/>
            <pc:sldMk cId="3350725437" sldId="260"/>
            <ac:spMk id="14" creationId="{928F64C6-FE22-4FC1-A763-DFCC514811BD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15" creationId="{61FFFC16-86E2-4B9A-BC6D-213DC265476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16" creationId="{07977D39-626F-40D7-B00F-16E02602DD5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17" creationId="{DD3524E0-C87C-4F38-9FC7-E969C15A7906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18" creationId="{B905CDE4-B751-4B3E-B625-6E59F8903414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19" creationId="{F1ED1DF4-DDDE-4464-8ABC-ED1F633CCEC1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20" creationId="{08108C16-F4C0-44AA-999D-17BD39219B24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21" creationId="{E7E01BF7-4F45-4B6D-82BF-5A5DB30A627B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22" creationId="{CDC29AC1-2821-4FCC-B597-88DAF39C36FE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23" creationId="{F2FC5C7B-261A-4268-BA85-C29488A8BED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24" creationId="{0640CCAE-325C-4DD0-BB26-38BF690F3BBB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25" creationId="{5CB4E315-91F2-4710-B866-B119037ED97C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4:52.855" v="665"/>
          <ac:spMkLst>
            <pc:docMk/>
            <pc:sldMk cId="3350725437" sldId="260"/>
            <ac:spMk id="26" creationId="{C8F10CB3-3B5E-4C7A-98CF-B87454DDFA3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28" creationId="{569BABC0-B0CC-4E7B-838A-F6E644779E1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30" creationId="{DCBE1B01-A27C-45C2-ADA4-AA13C3AC1F6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32" creationId="{BE7E1DAA-43FB-4446-A354-9283DE6686C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34" creationId="{F6FE5468-759E-4E83-828A-5587C7F5887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36" creationId="{99FE99BC-5F7D-47C3-AA1E-16D7DBDBD18F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38" creationId="{27400BAF-FCE6-4296-8A0E-9B595ADC09A4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3:38:19.371" v="691"/>
          <ac:spMkLst>
            <pc:docMk/>
            <pc:sldMk cId="3350725437" sldId="260"/>
            <ac:spMk id="42" creationId="{9D073B2F-F101-4A7A-B84C-F9C7B90E61CD}"/>
          </ac:spMkLst>
        </pc:spChg>
        <pc:spChg chg="add">
          <ac:chgData name="Hamza Salman" userId="S::salm0079@algonquinlive.com::5108bd18-fded-470e-ba81-8913492c0dcd" providerId="AD" clId="Web-{ECD93116-2603-3762-EF04-0CC11496903E}" dt="2021-07-31T03:38:19.387" v="692"/>
          <ac:spMkLst>
            <pc:docMk/>
            <pc:sldMk cId="3350725437" sldId="260"/>
            <ac:spMk id="43" creationId="{A5A17FC0-D416-4C8B-A9E6-5924D352B986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3:40:45.919" v="731" actId="1076"/>
          <ac:spMkLst>
            <pc:docMk/>
            <pc:sldMk cId="3350725437" sldId="260"/>
            <ac:spMk id="48" creationId="{EE62837D-0566-4186-A5A9-D48EA13E1699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3:41:04.731" v="734" actId="1076"/>
          <ac:spMkLst>
            <pc:docMk/>
            <pc:sldMk cId="3350725437" sldId="260"/>
            <ac:spMk id="50" creationId="{BAFB7C29-8B57-4E22-962D-5FC543683066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3:41:00.090" v="733" actId="1076"/>
          <ac:spMkLst>
            <pc:docMk/>
            <pc:sldMk cId="3350725437" sldId="260"/>
            <ac:spMk id="52" creationId="{F04F1A1A-38BB-4D5A-A588-16A4162F992D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3:40:40.497" v="730" actId="1076"/>
          <ac:spMkLst>
            <pc:docMk/>
            <pc:sldMk cId="3350725437" sldId="260"/>
            <ac:spMk id="54" creationId="{7C346351-F897-4D17-A4E8-C0D5A0FDC444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3:40:35.028" v="729" actId="1076"/>
          <ac:spMkLst>
            <pc:docMk/>
            <pc:sldMk cId="3350725437" sldId="260"/>
            <ac:spMk id="55" creationId="{FA4D4564-10D1-45EE-A2D4-BAD28114B85E}"/>
          </ac:spMkLst>
        </pc:spChg>
        <pc:picChg chg="add mod ord">
          <ac:chgData name="Hamza Salman" userId="S::salm0079@algonquinlive.com::5108bd18-fded-470e-ba81-8913492c0dcd" providerId="AD" clId="Web-{ECD93116-2603-3762-EF04-0CC11496903E}" dt="2021-07-31T03:38:19.387" v="692"/>
          <ac:picMkLst>
            <pc:docMk/>
            <pc:sldMk cId="3350725437" sldId="260"/>
            <ac:picMk id="4" creationId="{61B81ADA-4492-4304-9A58-09317F19A6E1}"/>
          </ac:picMkLst>
        </pc:picChg>
        <pc:picChg chg="add mod ord">
          <ac:chgData name="Hamza Salman" userId="S::salm0079@algonquinlive.com::5108bd18-fded-470e-ba81-8913492c0dcd" providerId="AD" clId="Web-{ECD93116-2603-3762-EF04-0CC11496903E}" dt="2021-07-31T03:38:19.387" v="692"/>
          <ac:picMkLst>
            <pc:docMk/>
            <pc:sldMk cId="3350725437" sldId="260"/>
            <ac:picMk id="5" creationId="{15097E74-5CE6-4CDE-AAA2-D2C501C3A7D7}"/>
          </ac:picMkLst>
        </pc:picChg>
        <pc:picChg chg="add mod ord">
          <ac:chgData name="Hamza Salman" userId="S::salm0079@algonquinlive.com::5108bd18-fded-470e-ba81-8913492c0dcd" providerId="AD" clId="Web-{ECD93116-2603-3762-EF04-0CC11496903E}" dt="2021-07-31T03:38:19.387" v="692"/>
          <ac:picMkLst>
            <pc:docMk/>
            <pc:sldMk cId="3350725437" sldId="260"/>
            <ac:picMk id="6" creationId="{0F874B93-C576-4137-99A0-D125AD3969EF}"/>
          </ac:picMkLst>
        </pc:picChg>
        <pc:picChg chg="add mod">
          <ac:chgData name="Hamza Salman" userId="S::salm0079@algonquinlive.com::5108bd18-fded-470e-ba81-8913492c0dcd" providerId="AD" clId="Web-{ECD93116-2603-3762-EF04-0CC11496903E}" dt="2021-07-31T03:38:19.387" v="692"/>
          <ac:picMkLst>
            <pc:docMk/>
            <pc:sldMk cId="3350725437" sldId="260"/>
            <ac:picMk id="7" creationId="{EAD09EF5-4D4B-416A-A92F-EF0194135A60}"/>
          </ac:picMkLst>
        </pc:picChg>
        <pc:picChg chg="add mod ord">
          <ac:chgData name="Hamza Salman" userId="S::salm0079@algonquinlive.com::5108bd18-fded-470e-ba81-8913492c0dcd" providerId="AD" clId="Web-{ECD93116-2603-3762-EF04-0CC11496903E}" dt="2021-07-31T03:38:19.387" v="692"/>
          <ac:picMkLst>
            <pc:docMk/>
            <pc:sldMk cId="3350725437" sldId="260"/>
            <ac:picMk id="8" creationId="{8975C471-9192-43CE-B3AA-1908F31E96EA}"/>
          </ac:picMkLst>
        </pc:picChg>
        <pc:picChg chg="add mod ord">
          <ac:chgData name="Hamza Salman" userId="S::salm0079@algonquinlive.com::5108bd18-fded-470e-ba81-8913492c0dcd" providerId="AD" clId="Web-{ECD93116-2603-3762-EF04-0CC11496903E}" dt="2021-07-31T03:38:19.387" v="692"/>
          <ac:picMkLst>
            <pc:docMk/>
            <pc:sldMk cId="3350725437" sldId="260"/>
            <ac:picMk id="9" creationId="{4F40CF39-BAB6-4542-B321-8ACF2C256697}"/>
          </ac:picMkLst>
        </pc:picChg>
        <pc:cxnChg chg="add del">
          <ac:chgData name="Hamza Salman" userId="S::salm0079@algonquinlive.com::5108bd18-fded-470e-ba81-8913492c0dcd" providerId="AD" clId="Web-{ECD93116-2603-3762-EF04-0CC11496903E}" dt="2021-07-31T03:34:57.120" v="667"/>
          <ac:cxnSpMkLst>
            <pc:docMk/>
            <pc:sldMk cId="3350725437" sldId="260"/>
            <ac:cxnSpMk id="11" creationId="{5C34627B-48E6-4F4D-B843-97717A86B490}"/>
          </ac:cxnSpMkLst>
        </pc:cxnChg>
        <pc:cxnChg chg="add">
          <ac:chgData name="Hamza Salman" userId="S::salm0079@algonquinlive.com::5108bd18-fded-470e-ba81-8913492c0dcd" providerId="AD" clId="Web-{ECD93116-2603-3762-EF04-0CC11496903E}" dt="2021-07-31T03:38:19.387" v="692"/>
          <ac:cxnSpMkLst>
            <pc:docMk/>
            <pc:sldMk cId="3350725437" sldId="260"/>
            <ac:cxnSpMk id="40" creationId="{982DC870-E8E5-4050-B10C-CC24FC67E50A}"/>
          </ac:cxnSpMkLst>
        </pc:cxnChg>
        <pc:cxnChg chg="add">
          <ac:chgData name="Hamza Salman" userId="S::salm0079@algonquinlive.com::5108bd18-fded-470e-ba81-8913492c0dcd" providerId="AD" clId="Web-{ECD93116-2603-3762-EF04-0CC11496903E}" dt="2021-07-31T03:38:19.387" v="692"/>
          <ac:cxnSpMkLst>
            <pc:docMk/>
            <pc:sldMk cId="3350725437" sldId="260"/>
            <ac:cxnSpMk id="41" creationId="{FF76A74F-C283-4DED-BD4D-086753B7CB00}"/>
          </ac:cxnSpMkLst>
        </pc:cxnChg>
        <pc:cxnChg chg="add">
          <ac:chgData name="Hamza Salman" userId="S::salm0079@algonquinlive.com::5108bd18-fded-470e-ba81-8913492c0dcd" providerId="AD" clId="Web-{ECD93116-2603-3762-EF04-0CC11496903E}" dt="2021-07-31T03:38:19.387" v="692"/>
          <ac:cxnSpMkLst>
            <pc:docMk/>
            <pc:sldMk cId="3350725437" sldId="260"/>
            <ac:cxnSpMk id="44" creationId="{3B2791FB-B2F7-4BBE-B8D8-74C37FF9E85C}"/>
          </ac:cxnSpMkLst>
        </pc:cxnChg>
        <pc:cxnChg chg="add del">
          <ac:chgData name="Hamza Salman" userId="S::salm0079@algonquinlive.com::5108bd18-fded-470e-ba81-8913492c0dcd" providerId="AD" clId="Web-{ECD93116-2603-3762-EF04-0CC11496903E}" dt="2021-07-31T03:38:19.371" v="691"/>
          <ac:cxnSpMkLst>
            <pc:docMk/>
            <pc:sldMk cId="3350725437" sldId="260"/>
            <ac:cxnSpMk id="45" creationId="{822A5670-0F7B-4199-AEAB-33FBA9CEA44D}"/>
          </ac:cxnSpMkLst>
        </pc:cxnChg>
        <pc:cxnChg chg="add">
          <ac:chgData name="Hamza Salman" userId="S::salm0079@algonquinlive.com::5108bd18-fded-470e-ba81-8913492c0dcd" providerId="AD" clId="Web-{ECD93116-2603-3762-EF04-0CC11496903E}" dt="2021-07-31T03:38:19.387" v="692"/>
          <ac:cxnSpMkLst>
            <pc:docMk/>
            <pc:sldMk cId="3350725437" sldId="260"/>
            <ac:cxnSpMk id="46" creationId="{9891B5DE-6811-4844-BB18-472A3F360EE5}"/>
          </ac:cxnSpMkLst>
        </pc:cxnChg>
        <pc:cxnChg chg="add del">
          <ac:chgData name="Hamza Salman" userId="S::salm0079@algonquinlive.com::5108bd18-fded-470e-ba81-8913492c0dcd" providerId="AD" clId="Web-{ECD93116-2603-3762-EF04-0CC11496903E}" dt="2021-07-31T03:38:19.371" v="691"/>
          <ac:cxnSpMkLst>
            <pc:docMk/>
            <pc:sldMk cId="3350725437" sldId="260"/>
            <ac:cxnSpMk id="47" creationId="{8BB1744D-A7DF-4B65-B6E3-DCF12BB2D869}"/>
          </ac:cxnSpMkLst>
        </pc:cxnChg>
        <pc:cxnChg chg="add del">
          <ac:chgData name="Hamza Salman" userId="S::salm0079@algonquinlive.com::5108bd18-fded-470e-ba81-8913492c0dcd" providerId="AD" clId="Web-{ECD93116-2603-3762-EF04-0CC11496903E}" dt="2021-07-31T03:38:19.371" v="691"/>
          <ac:cxnSpMkLst>
            <pc:docMk/>
            <pc:sldMk cId="3350725437" sldId="260"/>
            <ac:cxnSpMk id="49" creationId="{882DD753-EA38-4E86-91FB-05041A44A28E}"/>
          </ac:cxnSpMkLst>
        </pc:cxnChg>
        <pc:cxnChg chg="add del">
          <ac:chgData name="Hamza Salman" userId="S::salm0079@algonquinlive.com::5108bd18-fded-470e-ba81-8913492c0dcd" providerId="AD" clId="Web-{ECD93116-2603-3762-EF04-0CC11496903E}" dt="2021-07-31T03:38:19.371" v="691"/>
          <ac:cxnSpMkLst>
            <pc:docMk/>
            <pc:sldMk cId="3350725437" sldId="260"/>
            <ac:cxnSpMk id="51" creationId="{6DA63E78-7704-45EF-B5D3-EADDF5D82674}"/>
          </ac:cxnSpMkLst>
        </pc:cxnChg>
        <pc:cxnChg chg="add">
          <ac:chgData name="Hamza Salman" userId="S::salm0079@algonquinlive.com::5108bd18-fded-470e-ba81-8913492c0dcd" providerId="AD" clId="Web-{ECD93116-2603-3762-EF04-0CC11496903E}" dt="2021-07-31T03:38:19.387" v="692"/>
          <ac:cxnSpMkLst>
            <pc:docMk/>
            <pc:sldMk cId="3350725437" sldId="260"/>
            <ac:cxnSpMk id="53" creationId="{77A9CA3A-7216-41E0-B3CD-058077FD396D}"/>
          </ac:cxnSpMkLst>
        </pc:cxnChg>
      </pc:sldChg>
      <pc:sldChg chg="addSp modSp new mod setBg">
        <pc:chgData name="Hamza Salman" userId="S::salm0079@algonquinlive.com::5108bd18-fded-470e-ba81-8913492c0dcd" providerId="AD" clId="Web-{ECD93116-2603-3762-EF04-0CC11496903E}" dt="2021-07-31T04:33:57.980" v="887"/>
        <pc:sldMkLst>
          <pc:docMk/>
          <pc:sldMk cId="2836262339" sldId="261"/>
        </pc:sldMkLst>
        <pc:spChg chg="mod">
          <ac:chgData name="Hamza Salman" userId="S::salm0079@algonquinlive.com::5108bd18-fded-470e-ba81-8913492c0dcd" providerId="AD" clId="Web-{ECD93116-2603-3762-EF04-0CC11496903E}" dt="2021-07-31T04:33:57.980" v="887"/>
          <ac:spMkLst>
            <pc:docMk/>
            <pc:sldMk cId="2836262339" sldId="261"/>
            <ac:spMk id="2" creationId="{39EAD4C9-5247-40DD-AAAC-0BC43AC8AB5F}"/>
          </ac:spMkLst>
        </pc:spChg>
        <pc:spChg chg="mod">
          <ac:chgData name="Hamza Salman" userId="S::salm0079@algonquinlive.com::5108bd18-fded-470e-ba81-8913492c0dcd" providerId="AD" clId="Web-{ECD93116-2603-3762-EF04-0CC11496903E}" dt="2021-07-31T04:33:57.980" v="887"/>
          <ac:spMkLst>
            <pc:docMk/>
            <pc:sldMk cId="2836262339" sldId="261"/>
            <ac:spMk id="3" creationId="{79F46A3A-B310-4C77-8423-03FD2F09A2E5}"/>
          </ac:spMkLst>
        </pc:spChg>
        <pc:spChg chg="add">
          <ac:chgData name="Hamza Salman" userId="S::salm0079@algonquinlive.com::5108bd18-fded-470e-ba81-8913492c0dcd" providerId="AD" clId="Web-{ECD93116-2603-3762-EF04-0CC11496903E}" dt="2021-07-31T04:33:57.980" v="887"/>
          <ac:spMkLst>
            <pc:docMk/>
            <pc:sldMk cId="2836262339" sldId="261"/>
            <ac:spMk id="9" creationId="{5E39A796-BE83-48B1-B33F-35C4A32AAB57}"/>
          </ac:spMkLst>
        </pc:spChg>
        <pc:spChg chg="add">
          <ac:chgData name="Hamza Salman" userId="S::salm0079@algonquinlive.com::5108bd18-fded-470e-ba81-8913492c0dcd" providerId="AD" clId="Web-{ECD93116-2603-3762-EF04-0CC11496903E}" dt="2021-07-31T04:33:57.980" v="887"/>
          <ac:spMkLst>
            <pc:docMk/>
            <pc:sldMk cId="2836262339" sldId="261"/>
            <ac:spMk id="11" creationId="{72F84B47-E267-4194-8194-831DB7B5547F}"/>
          </ac:spMkLst>
        </pc:spChg>
        <pc:picChg chg="add mod">
          <ac:chgData name="Hamza Salman" userId="S::salm0079@algonquinlive.com::5108bd18-fded-470e-ba81-8913492c0dcd" providerId="AD" clId="Web-{ECD93116-2603-3762-EF04-0CC11496903E}" dt="2021-07-31T04:33:57.980" v="887"/>
          <ac:picMkLst>
            <pc:docMk/>
            <pc:sldMk cId="2836262339" sldId="261"/>
            <ac:picMk id="4" creationId="{B1EFD648-5733-4B95-92F1-8BB00950AED1}"/>
          </ac:picMkLst>
        </pc:picChg>
      </pc:sldChg>
      <pc:sldChg chg="addSp delSp modSp new mod setBg">
        <pc:chgData name="Hamza Salman" userId="S::salm0079@algonquinlive.com::5108bd18-fded-470e-ba81-8913492c0dcd" providerId="AD" clId="Web-{ECD93116-2603-3762-EF04-0CC11496903E}" dt="2021-07-31T04:49:22.603" v="1171" actId="20577"/>
        <pc:sldMkLst>
          <pc:docMk/>
          <pc:sldMk cId="854002436" sldId="262"/>
        </pc:sldMkLst>
        <pc:spChg chg="mod">
          <ac:chgData name="Hamza Salman" userId="S::salm0079@algonquinlive.com::5108bd18-fded-470e-ba81-8913492c0dcd" providerId="AD" clId="Web-{ECD93116-2603-3762-EF04-0CC11496903E}" dt="2021-07-31T04:49:09.197" v="1169"/>
          <ac:spMkLst>
            <pc:docMk/>
            <pc:sldMk cId="854002436" sldId="262"/>
            <ac:spMk id="2" creationId="{348493C5-F5B8-4D7A-9BED-62DC80620158}"/>
          </ac:spMkLst>
        </pc:spChg>
        <pc:spChg chg="del">
          <ac:chgData name="Hamza Salman" userId="S::salm0079@algonquinlive.com::5108bd18-fded-470e-ba81-8913492c0dcd" providerId="AD" clId="Web-{ECD93116-2603-3762-EF04-0CC11496903E}" dt="2021-07-31T04:36:38.436" v="893"/>
          <ac:spMkLst>
            <pc:docMk/>
            <pc:sldMk cId="854002436" sldId="262"/>
            <ac:spMk id="3" creationId="{FB5BD4BF-6E7C-4581-9538-5DF310755CB1}"/>
          </ac:spMkLst>
        </pc:spChg>
        <pc:spChg chg="add mod ord">
          <ac:chgData name="Hamza Salman" userId="S::salm0079@algonquinlive.com::5108bd18-fded-470e-ba81-8913492c0dcd" providerId="AD" clId="Web-{ECD93116-2603-3762-EF04-0CC11496903E}" dt="2021-07-31T04:49:22.603" v="1171" actId="20577"/>
          <ac:spMkLst>
            <pc:docMk/>
            <pc:sldMk cId="854002436" sldId="262"/>
            <ac:spMk id="6" creationId="{9005FFF6-79F1-4782-A31E-0DF408155003}"/>
          </ac:spMkLst>
        </pc:spChg>
        <pc:spChg chg="add">
          <ac:chgData name="Hamza Salman" userId="S::salm0079@algonquinlive.com::5108bd18-fded-470e-ba81-8913492c0dcd" providerId="AD" clId="Web-{ECD93116-2603-3762-EF04-0CC11496903E}" dt="2021-07-31T04:49:09.197" v="1169"/>
          <ac:spMkLst>
            <pc:docMk/>
            <pc:sldMk cId="854002436" sldId="262"/>
            <ac:spMk id="12" creationId="{A2679492-7988-4050-9056-542444452411}"/>
          </ac:spMkLst>
        </pc:spChg>
        <pc:spChg chg="add">
          <ac:chgData name="Hamza Salman" userId="S::salm0079@algonquinlive.com::5108bd18-fded-470e-ba81-8913492c0dcd" providerId="AD" clId="Web-{ECD93116-2603-3762-EF04-0CC11496903E}" dt="2021-07-31T04:49:09.197" v="1169"/>
          <ac:spMkLst>
            <pc:docMk/>
            <pc:sldMk cId="854002436" sldId="262"/>
            <ac:spMk id="14" creationId="{B091B163-7D61-4891-ABCF-5C13D9C418D0}"/>
          </ac:spMkLst>
        </pc:spChg>
        <pc:picChg chg="add del mod ord">
          <ac:chgData name="Hamza Salman" userId="S::salm0079@algonquinlive.com::5108bd18-fded-470e-ba81-8913492c0dcd" providerId="AD" clId="Web-{ECD93116-2603-3762-EF04-0CC11496903E}" dt="2021-07-31T04:36:57.123" v="894"/>
          <ac:picMkLst>
            <pc:docMk/>
            <pc:sldMk cId="854002436" sldId="262"/>
            <ac:picMk id="4" creationId="{CE0A80E0-7149-402B-8E08-FE66DEF48DB0}"/>
          </ac:picMkLst>
        </pc:picChg>
        <pc:picChg chg="add mod">
          <ac:chgData name="Hamza Salman" userId="S::salm0079@algonquinlive.com::5108bd18-fded-470e-ba81-8913492c0dcd" providerId="AD" clId="Web-{ECD93116-2603-3762-EF04-0CC11496903E}" dt="2021-07-31T04:49:09.197" v="1169"/>
          <ac:picMkLst>
            <pc:docMk/>
            <pc:sldMk cId="854002436" sldId="262"/>
            <ac:picMk id="7" creationId="{548198D1-D2D6-4FA1-97FC-68AAEE2EF345}"/>
          </ac:picMkLst>
        </pc:picChg>
        <pc:cxnChg chg="add">
          <ac:chgData name="Hamza Salman" userId="S::salm0079@algonquinlive.com::5108bd18-fded-470e-ba81-8913492c0dcd" providerId="AD" clId="Web-{ECD93116-2603-3762-EF04-0CC11496903E}" dt="2021-07-31T04:49:09.197" v="1169"/>
          <ac:cxnSpMkLst>
            <pc:docMk/>
            <pc:sldMk cId="854002436" sldId="262"/>
            <ac:cxnSpMk id="16" creationId="{C49DA8F6-BCC1-4447-B54C-57856834B94B}"/>
          </ac:cxnSpMkLst>
        </pc:cxnChg>
      </pc:sldChg>
      <pc:sldChg chg="addSp delSp modSp new mod setBg">
        <pc:chgData name="Hamza Salman" userId="S::salm0079@algonquinlive.com::5108bd18-fded-470e-ba81-8913492c0dcd" providerId="AD" clId="Web-{ECD93116-2603-3762-EF04-0CC11496903E}" dt="2021-07-31T05:25:44.198" v="1366"/>
        <pc:sldMkLst>
          <pc:docMk/>
          <pc:sldMk cId="3071728517" sldId="263"/>
        </pc:sldMkLst>
        <pc:spChg chg="mod">
          <ac:chgData name="Hamza Salman" userId="S::salm0079@algonquinlive.com::5108bd18-fded-470e-ba81-8913492c0dcd" providerId="AD" clId="Web-{ECD93116-2603-3762-EF04-0CC11496903E}" dt="2021-07-31T05:25:44.198" v="1366"/>
          <ac:spMkLst>
            <pc:docMk/>
            <pc:sldMk cId="3071728517" sldId="263"/>
            <ac:spMk id="2" creationId="{8F4C5EE2-69B3-4447-9978-5FE32772C6EC}"/>
          </ac:spMkLst>
        </pc:spChg>
        <pc:spChg chg="del">
          <ac:chgData name="Hamza Salman" userId="S::salm0079@algonquinlive.com::5108bd18-fded-470e-ba81-8913492c0dcd" providerId="AD" clId="Web-{ECD93116-2603-3762-EF04-0CC11496903E}" dt="2021-07-31T05:11:05.654" v="1183"/>
          <ac:spMkLst>
            <pc:docMk/>
            <pc:sldMk cId="3071728517" sldId="263"/>
            <ac:spMk id="3" creationId="{2FA22191-6A71-4ACB-AD9B-2626DF9803E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11:43.826" v="1187"/>
          <ac:spMkLst>
            <pc:docMk/>
            <pc:sldMk cId="3071728517" sldId="263"/>
            <ac:spMk id="6" creationId="{F13C74B1-5B17-4795-BED0-7140497B445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11:43.826" v="1187"/>
          <ac:spMkLst>
            <pc:docMk/>
            <pc:sldMk cId="3071728517" sldId="263"/>
            <ac:spMk id="7" creationId="{D4974D33-8DC5-464E-8C6D-BE58F0669C1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11:36.154" v="1185"/>
          <ac:spMkLst>
            <pc:docMk/>
            <pc:sldMk cId="3071728517" sldId="263"/>
            <ac:spMk id="8" creationId="{B24AAD7B-B854-46F1-8B0E-90241FAF2AA1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11:43.826" v="1187"/>
          <ac:spMkLst>
            <pc:docMk/>
            <pc:sldMk cId="3071728517" sldId="263"/>
            <ac:spMk id="9" creationId="{32136F7C-33D0-4DE6-979C-A144E11B0A2F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25:44.198" v="1366"/>
          <ac:spMkLst>
            <pc:docMk/>
            <pc:sldMk cId="3071728517" sldId="263"/>
            <ac:spMk id="10" creationId="{80DF40B2-80F7-4E71-B46C-284163F3654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11:36.154" v="1185"/>
          <ac:spMkLst>
            <pc:docMk/>
            <pc:sldMk cId="3071728517" sldId="263"/>
            <ac:spMk id="11" creationId="{A2679492-7988-4050-9056-542444452411}"/>
          </ac:spMkLst>
        </pc:spChg>
        <pc:spChg chg="add mod ord">
          <ac:chgData name="Hamza Salman" userId="S::salm0079@algonquinlive.com::5108bd18-fded-470e-ba81-8913492c0dcd" providerId="AD" clId="Web-{ECD93116-2603-3762-EF04-0CC11496903E}" dt="2021-07-31T05:25:44.198" v="1366"/>
          <ac:spMkLst>
            <pc:docMk/>
            <pc:sldMk cId="3071728517" sldId="263"/>
            <ac:spMk id="12" creationId="{0F8A7A42-3C02-4861-AB4C-D0B4FBB9A244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11:36.154" v="1185"/>
          <ac:spMkLst>
            <pc:docMk/>
            <pc:sldMk cId="3071728517" sldId="263"/>
            <ac:spMk id="13" creationId="{B091B163-7D61-4891-ABCF-5C13D9C418D0}"/>
          </ac:spMkLst>
        </pc:spChg>
        <pc:spChg chg="add">
          <ac:chgData name="Hamza Salman" userId="S::salm0079@algonquinlive.com::5108bd18-fded-470e-ba81-8913492c0dcd" providerId="AD" clId="Web-{ECD93116-2603-3762-EF04-0CC11496903E}" dt="2021-07-31T05:25:44.198" v="1366"/>
          <ac:spMkLst>
            <pc:docMk/>
            <pc:sldMk cId="3071728517" sldId="263"/>
            <ac:spMk id="14" creationId="{80DF40B2-80F7-4E71-B46C-284163F3654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25:44.183" v="1365"/>
          <ac:spMkLst>
            <pc:docMk/>
            <pc:sldMk cId="3071728517" sldId="263"/>
            <ac:spMk id="17" creationId="{7B831B6F-405A-4B47-B9BB-5CA88F285844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5:25:44.183" v="1365"/>
          <ac:spMkLst>
            <pc:docMk/>
            <pc:sldMk cId="3071728517" sldId="263"/>
            <ac:spMk id="19" creationId="{953EE71A-6488-4203-A7C4-77102FD0DCCA}"/>
          </ac:spMkLst>
        </pc:spChg>
        <pc:picChg chg="add mod ord modCrop">
          <ac:chgData name="Hamza Salman" userId="S::salm0079@algonquinlive.com::5108bd18-fded-470e-ba81-8913492c0dcd" providerId="AD" clId="Web-{ECD93116-2603-3762-EF04-0CC11496903E}" dt="2021-07-31T05:25:44.198" v="1366"/>
          <ac:picMkLst>
            <pc:docMk/>
            <pc:sldMk cId="3071728517" sldId="263"/>
            <ac:picMk id="4" creationId="{E1620ACE-47A2-46AF-A12B-6DE3402DFC89}"/>
          </ac:picMkLst>
        </pc:picChg>
        <pc:cxnChg chg="add del">
          <ac:chgData name="Hamza Salman" userId="S::salm0079@algonquinlive.com::5108bd18-fded-470e-ba81-8913492c0dcd" providerId="AD" clId="Web-{ECD93116-2603-3762-EF04-0CC11496903E}" dt="2021-07-31T05:11:36.154" v="1185"/>
          <ac:cxnSpMkLst>
            <pc:docMk/>
            <pc:sldMk cId="3071728517" sldId="263"/>
            <ac:cxnSpMk id="15" creationId="{C49DA8F6-BCC1-4447-B54C-57856834B94B}"/>
          </ac:cxnSpMkLst>
        </pc:cxnChg>
      </pc:sldChg>
      <pc:sldChg chg="addSp delSp modSp new del mod setBg">
        <pc:chgData name="Hamza Salman" userId="S::salm0079@algonquinlive.com::5108bd18-fded-470e-ba81-8913492c0dcd" providerId="AD" clId="Web-{ECD93116-2603-3762-EF04-0CC11496903E}" dt="2021-07-31T06:16:49.221" v="1384"/>
        <pc:sldMkLst>
          <pc:docMk/>
          <pc:sldMk cId="2940425776" sldId="264"/>
        </pc:sldMkLst>
        <pc:spChg chg="mod ord">
          <ac:chgData name="Hamza Salman" userId="S::salm0079@algonquinlive.com::5108bd18-fded-470e-ba81-8913492c0dcd" providerId="AD" clId="Web-{ECD93116-2603-3762-EF04-0CC11496903E}" dt="2021-07-31T06:14:01.224" v="1378"/>
          <ac:spMkLst>
            <pc:docMk/>
            <pc:sldMk cId="2940425776" sldId="264"/>
            <ac:spMk id="2" creationId="{F14932AA-D9DB-4F61-8D32-561DFAA5B0A4}"/>
          </ac:spMkLst>
        </pc:spChg>
        <pc:spChg chg="del">
          <ac:chgData name="Hamza Salman" userId="S::salm0079@algonquinlive.com::5108bd18-fded-470e-ba81-8913492c0dcd" providerId="AD" clId="Web-{ECD93116-2603-3762-EF04-0CC11496903E}" dt="2021-07-31T06:13:43.035" v="1375"/>
          <ac:spMkLst>
            <pc:docMk/>
            <pc:sldMk cId="2940425776" sldId="264"/>
            <ac:spMk id="3" creationId="{B26FE3CA-8FD5-4D48-B018-7A301008FAB4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6:16:37.657" v="1383"/>
          <ac:spMkLst>
            <pc:docMk/>
            <pc:sldMk cId="2940425776" sldId="264"/>
            <ac:spMk id="8" creationId="{8A4DDFFA-4BF1-4CBC-8B24-96C7FC2445FB}"/>
          </ac:spMkLst>
        </pc:spChg>
        <pc:spChg chg="add">
          <ac:chgData name="Hamza Salman" userId="S::salm0079@algonquinlive.com::5108bd18-fded-470e-ba81-8913492c0dcd" providerId="AD" clId="Web-{ECD93116-2603-3762-EF04-0CC11496903E}" dt="2021-07-31T06:14:01.224" v="1378"/>
          <ac:spMkLst>
            <pc:docMk/>
            <pc:sldMk cId="2940425776" sldId="264"/>
            <ac:spMk id="11" creationId="{53F29798-D584-4792-9B62-3F5F5C36D619}"/>
          </ac:spMkLst>
        </pc:spChg>
        <pc:picChg chg="add del mod ord">
          <ac:chgData name="Hamza Salman" userId="S::salm0079@algonquinlive.com::5108bd18-fded-470e-ba81-8913492c0dcd" providerId="AD" clId="Web-{ECD93116-2603-3762-EF04-0CC11496903E}" dt="2021-07-31T06:16:37.657" v="1383"/>
          <ac:picMkLst>
            <pc:docMk/>
            <pc:sldMk cId="2940425776" sldId="264"/>
            <ac:picMk id="4" creationId="{08F7E6F5-6BBF-45FE-934E-6F1A9B0F674C}"/>
          </ac:picMkLst>
        </pc:picChg>
        <pc:picChg chg="add mod ord">
          <ac:chgData name="Hamza Salman" userId="S::salm0079@algonquinlive.com::5108bd18-fded-470e-ba81-8913492c0dcd" providerId="AD" clId="Web-{ECD93116-2603-3762-EF04-0CC11496903E}" dt="2021-07-31T06:15:28.809" v="1381" actId="1076"/>
          <ac:picMkLst>
            <pc:docMk/>
            <pc:sldMk cId="2940425776" sldId="264"/>
            <ac:picMk id="5" creationId="{DAD4938C-51CF-49F1-B6AC-C1CBA1B16DD4}"/>
          </ac:picMkLst>
        </pc:picChg>
        <pc:picChg chg="add mod">
          <ac:chgData name="Hamza Salman" userId="S::salm0079@algonquinlive.com::5108bd18-fded-470e-ba81-8913492c0dcd" providerId="AD" clId="Web-{ECD93116-2603-3762-EF04-0CC11496903E}" dt="2021-07-31T06:15:28.793" v="1380" actId="1076"/>
          <ac:picMkLst>
            <pc:docMk/>
            <pc:sldMk cId="2940425776" sldId="264"/>
            <ac:picMk id="6" creationId="{F9C7DDCA-466A-4B5C-9562-1835EB47DC8A}"/>
          </ac:picMkLst>
        </pc:picChg>
      </pc:sldChg>
      <pc:sldChg chg="addSp delSp modSp new del mod setBg">
        <pc:chgData name="Hamza Salman" userId="S::salm0079@algonquinlive.com::5108bd18-fded-470e-ba81-8913492c0dcd" providerId="AD" clId="Web-{ECD93116-2603-3762-EF04-0CC11496903E}" dt="2021-07-31T07:02:32.816" v="1743"/>
        <pc:sldMkLst>
          <pc:docMk/>
          <pc:sldMk cId="4223064974" sldId="264"/>
        </pc:sldMkLst>
        <pc:spChg chg="mod">
          <ac:chgData name="Hamza Salman" userId="S::salm0079@algonquinlive.com::5108bd18-fded-470e-ba81-8913492c0dcd" providerId="AD" clId="Web-{ECD93116-2603-3762-EF04-0CC11496903E}" dt="2021-07-31T06:43:49.853" v="1648" actId="1076"/>
          <ac:spMkLst>
            <pc:docMk/>
            <pc:sldMk cId="4223064974" sldId="264"/>
            <ac:spMk id="2" creationId="{A5342DEB-B52D-4BDD-B3DA-846421051F01}"/>
          </ac:spMkLst>
        </pc:spChg>
        <pc:spChg chg="mod">
          <ac:chgData name="Hamza Salman" userId="S::salm0079@algonquinlive.com::5108bd18-fded-470e-ba81-8913492c0dcd" providerId="AD" clId="Web-{ECD93116-2603-3762-EF04-0CC11496903E}" dt="2021-07-31T06:43:44.602" v="1647" actId="1076"/>
          <ac:spMkLst>
            <pc:docMk/>
            <pc:sldMk cId="4223064974" sldId="264"/>
            <ac:spMk id="3" creationId="{57940BB4-37EE-466D-840E-49E3D9A75A5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5.949" v="1519"/>
          <ac:spMkLst>
            <pc:docMk/>
            <pc:sldMk cId="4223064974" sldId="264"/>
            <ac:spMk id="7" creationId="{3C0BBB39-577E-49D4-A846-CE10488CB78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7.027" v="1520"/>
          <ac:spMkLst>
            <pc:docMk/>
            <pc:sldMk cId="4223064974" sldId="264"/>
            <ac:spMk id="11" creationId="{D47F22ED-3A55-4EDE-A5A8-163D82B09265}"/>
          </ac:spMkLst>
        </pc:spChg>
        <pc:spChg chg="add ord">
          <ac:chgData name="Hamza Salman" userId="S::salm0079@algonquinlive.com::5108bd18-fded-470e-ba81-8913492c0dcd" providerId="AD" clId="Web-{ECD93116-2603-3762-EF04-0CC11496903E}" dt="2021-07-31T06:43:21.398" v="1642"/>
          <ac:spMkLst>
            <pc:docMk/>
            <pc:sldMk cId="4223064974" sldId="264"/>
            <ac:spMk id="12" creationId="{72B886CF-D3D5-4CDE-A0D0-35994223D8D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7.027" v="1520"/>
          <ac:spMkLst>
            <pc:docMk/>
            <pc:sldMk cId="4223064974" sldId="264"/>
            <ac:spMk id="13" creationId="{5184EE59-3061-456B-9FB5-98A8E0E74B02}"/>
          </ac:spMkLst>
        </pc:spChg>
        <pc:spChg chg="add ord">
          <ac:chgData name="Hamza Salman" userId="S::salm0079@algonquinlive.com::5108bd18-fded-470e-ba81-8913492c0dcd" providerId="AD" clId="Web-{ECD93116-2603-3762-EF04-0CC11496903E}" dt="2021-07-31T06:43:26.851" v="1643"/>
          <ac:spMkLst>
            <pc:docMk/>
            <pc:sldMk cId="4223064974" sldId="264"/>
            <ac:spMk id="14" creationId="{A751082F-8332-4DBC-9CAA-F67D94A27CE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7.027" v="1520"/>
          <ac:spMkLst>
            <pc:docMk/>
            <pc:sldMk cId="4223064974" sldId="264"/>
            <ac:spMk id="15" creationId="{F7E07B5E-9FB5-4C91-8BE4-6167EB58D0A7}"/>
          </ac:spMkLst>
        </pc:spChg>
        <pc:spChg chg="add">
          <ac:chgData name="Hamza Salman" userId="S::salm0079@algonquinlive.com::5108bd18-fded-470e-ba81-8913492c0dcd" providerId="AD" clId="Web-{ECD93116-2603-3762-EF04-0CC11496903E}" dt="2021-07-31T06:30:16.123" v="1569"/>
          <ac:spMkLst>
            <pc:docMk/>
            <pc:sldMk cId="4223064974" sldId="264"/>
            <ac:spMk id="16" creationId="{A341596D-E1E4-4DEB-B2E7-A9538AFBADBD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7.027" v="1520"/>
          <ac:spMkLst>
            <pc:docMk/>
            <pc:sldMk cId="4223064974" sldId="264"/>
            <ac:spMk id="17" creationId="{37524947-EB09-4DD9-973B-9F75BBCD726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7.027" v="1520"/>
          <ac:spMkLst>
            <pc:docMk/>
            <pc:sldMk cId="4223064974" sldId="264"/>
            <ac:spMk id="19" creationId="{D30C8E25-2DD1-45C6-9F04-0F0CBF666021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7.027" v="1520"/>
          <ac:spMkLst>
            <pc:docMk/>
            <pc:sldMk cId="4223064974" sldId="264"/>
            <ac:spMk id="21" creationId="{BC57EA3C-C239-4132-A618-5CBE9F896B2F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4.121" v="1517"/>
          <ac:spMkLst>
            <pc:docMk/>
            <pc:sldMk cId="4223064974" sldId="264"/>
            <ac:spMk id="23" creationId="{D47F22ED-3A55-4EDE-A5A8-163D82B0926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4.121" v="1517"/>
          <ac:spMkLst>
            <pc:docMk/>
            <pc:sldMk cId="4223064974" sldId="264"/>
            <ac:spMk id="24" creationId="{5184EE59-3061-456B-9FB5-98A8E0E74B02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4.121" v="1517"/>
          <ac:spMkLst>
            <pc:docMk/>
            <pc:sldMk cId="4223064974" sldId="264"/>
            <ac:spMk id="25" creationId="{F7E07B5E-9FB5-4C91-8BE4-6167EB58D0A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08.464" v="1515"/>
          <ac:spMkLst>
            <pc:docMk/>
            <pc:sldMk cId="4223064974" sldId="264"/>
            <ac:spMk id="26" creationId="{8BC18E71-110D-4FB6-A411-14268735DB82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4.121" v="1517"/>
          <ac:spMkLst>
            <pc:docMk/>
            <pc:sldMk cId="4223064974" sldId="264"/>
            <ac:spMk id="27" creationId="{37524947-EB09-4DD9-973B-9F75BBCD726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08.464" v="1515"/>
          <ac:spMkLst>
            <pc:docMk/>
            <pc:sldMk cId="4223064974" sldId="264"/>
            <ac:spMk id="28" creationId="{C2A922FF-5D1B-444A-AA3F-33B14B877852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4.121" v="1517"/>
          <ac:spMkLst>
            <pc:docMk/>
            <pc:sldMk cId="4223064974" sldId="264"/>
            <ac:spMk id="29" creationId="{D30C8E25-2DD1-45C6-9F04-0F0CBF666021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08.464" v="1515"/>
          <ac:spMkLst>
            <pc:docMk/>
            <pc:sldMk cId="4223064974" sldId="264"/>
            <ac:spMk id="30" creationId="{4842F084-28AE-458A-9633-FBC3E2A691B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14.121" v="1517"/>
          <ac:spMkLst>
            <pc:docMk/>
            <pc:sldMk cId="4223064974" sldId="264"/>
            <ac:spMk id="31" creationId="{BC57EA3C-C239-4132-A618-5CBE9F896B2F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08.464" v="1515"/>
          <ac:spMkLst>
            <pc:docMk/>
            <pc:sldMk cId="4223064974" sldId="264"/>
            <ac:spMk id="32" creationId="{26B38427-698A-4037-8803-2E4F11C5538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08.464" v="1515"/>
          <ac:spMkLst>
            <pc:docMk/>
            <pc:sldMk cId="4223064974" sldId="264"/>
            <ac:spMk id="34" creationId="{0CA5ED4B-E306-4431-876E-C91851D3EF63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26:08.464" v="1515"/>
          <ac:spMkLst>
            <pc:docMk/>
            <pc:sldMk cId="4223064974" sldId="264"/>
            <ac:spMk id="36" creationId="{F6678D8D-0F79-43DA-8E1A-D0F97435B291}"/>
          </ac:spMkLst>
        </pc:spChg>
        <pc:picChg chg="add del mod ord">
          <ac:chgData name="Hamza Salman" userId="S::salm0079@algonquinlive.com::5108bd18-fded-470e-ba81-8913492c0dcd" providerId="AD" clId="Web-{ECD93116-2603-3762-EF04-0CC11496903E}" dt="2021-07-31T06:26:19.121" v="1523"/>
          <ac:picMkLst>
            <pc:docMk/>
            <pc:sldMk cId="4223064974" sldId="264"/>
            <ac:picMk id="4" creationId="{E14CF1A8-A57E-4397-A67F-DE99AB690E7A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6:26:18.355" v="1522"/>
          <ac:picMkLst>
            <pc:docMk/>
            <pc:sldMk cId="4223064974" sldId="264"/>
            <ac:picMk id="5" creationId="{5D208E15-14CC-4526-A7EA-DBA28EEE176B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6:26:17.465" v="1521"/>
          <ac:picMkLst>
            <pc:docMk/>
            <pc:sldMk cId="4223064974" sldId="264"/>
            <ac:picMk id="6" creationId="{B4F56A72-04EF-4A98-A5A9-84428FF9C876}"/>
          </ac:picMkLst>
        </pc:picChg>
        <pc:picChg chg="add mod ord modCrop">
          <ac:chgData name="Hamza Salman" userId="S::salm0079@algonquinlive.com::5108bd18-fded-470e-ba81-8913492c0dcd" providerId="AD" clId="Web-{ECD93116-2603-3762-EF04-0CC11496903E}" dt="2021-07-31T06:32:54.712" v="1596" actId="1076"/>
          <ac:picMkLst>
            <pc:docMk/>
            <pc:sldMk cId="4223064974" sldId="264"/>
            <ac:picMk id="8" creationId="{81AFD1C1-F144-4C3B-BE2D-F78E0F2BC648}"/>
          </ac:picMkLst>
        </pc:picChg>
        <pc:picChg chg="add mod ord modCrop">
          <ac:chgData name="Hamza Salman" userId="S::salm0079@algonquinlive.com::5108bd18-fded-470e-ba81-8913492c0dcd" providerId="AD" clId="Web-{ECD93116-2603-3762-EF04-0CC11496903E}" dt="2021-07-31T06:32:54.728" v="1597" actId="1076"/>
          <ac:picMkLst>
            <pc:docMk/>
            <pc:sldMk cId="4223064974" sldId="264"/>
            <ac:picMk id="9" creationId="{1D061A88-DF14-4672-9CD4-42EA5980AFDE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6:32:54.759" v="1598" actId="1076"/>
          <ac:picMkLst>
            <pc:docMk/>
            <pc:sldMk cId="4223064974" sldId="264"/>
            <ac:picMk id="10" creationId="{1E9871CE-1D98-45A3-8103-26A6E37A6F79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6:35:59.085" v="1610" actId="14100"/>
          <ac:picMkLst>
            <pc:docMk/>
            <pc:sldMk cId="4223064974" sldId="264"/>
            <ac:picMk id="18" creationId="{75CD6905-AEF1-4A72-A33D-AC836CA3FDA1}"/>
          </ac:picMkLst>
        </pc:picChg>
        <pc:picChg chg="add del mod ord">
          <ac:chgData name="Hamza Salman" userId="S::salm0079@algonquinlive.com::5108bd18-fded-470e-ba81-8913492c0dcd" providerId="AD" clId="Web-{ECD93116-2603-3762-EF04-0CC11496903E}" dt="2021-07-31T06:38:58.129" v="1629"/>
          <ac:picMkLst>
            <pc:docMk/>
            <pc:sldMk cId="4223064974" sldId="264"/>
            <ac:picMk id="20" creationId="{3BC3283C-FD36-4F07-85CB-F5D62E04DE66}"/>
          </ac:picMkLst>
        </pc:picChg>
        <pc:picChg chg="add del mod ord modCrop">
          <ac:chgData name="Hamza Salman" userId="S::salm0079@algonquinlive.com::5108bd18-fded-470e-ba81-8913492c0dcd" providerId="AD" clId="Web-{ECD93116-2603-3762-EF04-0CC11496903E}" dt="2021-07-31T06:43:38.196" v="1646"/>
          <ac:picMkLst>
            <pc:docMk/>
            <pc:sldMk cId="4223064974" sldId="264"/>
            <ac:picMk id="22" creationId="{3304D7A8-2614-4027-BC5C-11B633978DCC}"/>
          </ac:picMkLst>
        </pc:picChg>
      </pc:sldChg>
      <pc:sldChg chg="addSp delSp modSp new mod setBg">
        <pc:chgData name="Hamza Salman" userId="S::salm0079@algonquinlive.com::5108bd18-fded-470e-ba81-8913492c0dcd" providerId="AD" clId="Web-{ECD93116-2603-3762-EF04-0CC11496903E}" dt="2021-07-31T07:01:47.126" v="1742"/>
        <pc:sldMkLst>
          <pc:docMk/>
          <pc:sldMk cId="900585679" sldId="265"/>
        </pc:sldMkLst>
        <pc:spChg chg="mod">
          <ac:chgData name="Hamza Salman" userId="S::salm0079@algonquinlive.com::5108bd18-fded-470e-ba81-8913492c0dcd" providerId="AD" clId="Web-{ECD93116-2603-3762-EF04-0CC11496903E}" dt="2021-07-31T06:59:43.476" v="1703"/>
          <ac:spMkLst>
            <pc:docMk/>
            <pc:sldMk cId="900585679" sldId="265"/>
            <ac:spMk id="2" creationId="{40C41589-EA75-4D64-9C8B-5D60AF3DD5EF}"/>
          </ac:spMkLst>
        </pc:spChg>
        <pc:spChg chg="mod ord">
          <ac:chgData name="Hamza Salman" userId="S::salm0079@algonquinlive.com::5108bd18-fded-470e-ba81-8913492c0dcd" providerId="AD" clId="Web-{ECD93116-2603-3762-EF04-0CC11496903E}" dt="2021-07-31T06:59:43.476" v="1703"/>
          <ac:spMkLst>
            <pc:docMk/>
            <pc:sldMk cId="900585679" sldId="265"/>
            <ac:spMk id="3" creationId="{3ABFF2A1-C6AD-467F-8881-2F15419D7692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58:42.597" v="1698"/>
          <ac:spMkLst>
            <pc:docMk/>
            <pc:sldMk cId="900585679" sldId="265"/>
            <ac:spMk id="6" creationId="{5E39A796-BE83-48B1-B33F-35C4A32AAB5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58:42.597" v="1698"/>
          <ac:spMkLst>
            <pc:docMk/>
            <pc:sldMk cId="900585679" sldId="265"/>
            <ac:spMk id="7" creationId="{72F84B47-E267-4194-8194-831DB7B5547F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51:25.323" v="1660"/>
          <ac:spMkLst>
            <pc:docMk/>
            <pc:sldMk cId="900585679" sldId="265"/>
            <ac:spMk id="9" creationId="{04812C46-200A-4DEB-A05E-3ED6C68C238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6:51:25.323" v="1660"/>
          <ac:spMkLst>
            <pc:docMk/>
            <pc:sldMk cId="900585679" sldId="265"/>
            <ac:spMk id="11" creationId="{D1EA859B-E555-4109-94F3-6700E046E008}"/>
          </ac:spMkLst>
        </pc:spChg>
        <pc:spChg chg="add del mod">
          <ac:chgData name="Hamza Salman" userId="S::salm0079@algonquinlive.com::5108bd18-fded-470e-ba81-8913492c0dcd" providerId="AD" clId="Web-{ECD93116-2603-3762-EF04-0CC11496903E}" dt="2021-07-31T06:52:23.577" v="1680"/>
          <ac:spMkLst>
            <pc:docMk/>
            <pc:sldMk cId="900585679" sldId="265"/>
            <ac:spMk id="13" creationId="{12069F0C-4D6C-44C3-97C0-F7900B66991D}"/>
          </ac:spMkLst>
        </pc:spChg>
        <pc:spChg chg="add del mod">
          <ac:chgData name="Hamza Salman" userId="S::salm0079@algonquinlive.com::5108bd18-fded-470e-ba81-8913492c0dcd" providerId="AD" clId="Web-{ECD93116-2603-3762-EF04-0CC11496903E}" dt="2021-07-31T07:00:13.572" v="1713"/>
          <ac:spMkLst>
            <pc:docMk/>
            <pc:sldMk cId="900585679" sldId="265"/>
            <ac:spMk id="16" creationId="{8CA6D561-F11B-41C1-BA95-C3DC54C31416}"/>
          </ac:spMkLst>
        </pc:spChg>
        <pc:spChg chg="add">
          <ac:chgData name="Hamza Salman" userId="S::salm0079@algonquinlive.com::5108bd18-fded-470e-ba81-8913492c0dcd" providerId="AD" clId="Web-{ECD93116-2603-3762-EF04-0CC11496903E}" dt="2021-07-31T06:59:43.476" v="1703"/>
          <ac:spMkLst>
            <pc:docMk/>
            <pc:sldMk cId="900585679" sldId="265"/>
            <ac:spMk id="19" creationId="{A2679492-7988-4050-9056-542444452411}"/>
          </ac:spMkLst>
        </pc:spChg>
        <pc:spChg chg="add">
          <ac:chgData name="Hamza Salman" userId="S::salm0079@algonquinlive.com::5108bd18-fded-470e-ba81-8913492c0dcd" providerId="AD" clId="Web-{ECD93116-2603-3762-EF04-0CC11496903E}" dt="2021-07-31T06:59:43.476" v="1703"/>
          <ac:spMkLst>
            <pc:docMk/>
            <pc:sldMk cId="900585679" sldId="265"/>
            <ac:spMk id="21" creationId="{B091B163-7D61-4891-ABCF-5C13D9C418D0}"/>
          </ac:spMkLst>
        </pc:spChg>
        <pc:spChg chg="add mod">
          <ac:chgData name="Hamza Salman" userId="S::salm0079@algonquinlive.com::5108bd18-fded-470e-ba81-8913492c0dcd" providerId="AD" clId="Web-{ECD93116-2603-3762-EF04-0CC11496903E}" dt="2021-07-31T07:00:34.449" v="1724" actId="1076"/>
          <ac:spMkLst>
            <pc:docMk/>
            <pc:sldMk cId="900585679" sldId="265"/>
            <ac:spMk id="22" creationId="{7287BC0B-AB41-4E70-A124-481010BB01FC}"/>
          </ac:spMkLst>
        </pc:spChg>
        <pc:picChg chg="add del mod ord">
          <ac:chgData name="Hamza Salman" userId="S::salm0079@algonquinlive.com::5108bd18-fded-470e-ba81-8913492c0dcd" providerId="AD" clId="Web-{ECD93116-2603-3762-EF04-0CC11496903E}" dt="2021-07-31T06:58:44.800" v="1699"/>
          <ac:picMkLst>
            <pc:docMk/>
            <pc:sldMk cId="900585679" sldId="265"/>
            <ac:picMk id="4" creationId="{57704503-5C39-4923-95A3-825F00A285F7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6:52:23.577" v="1684"/>
          <ac:picMkLst>
            <pc:docMk/>
            <pc:sldMk cId="900585679" sldId="265"/>
            <ac:picMk id="5" creationId="{E724C3EB-FDF5-4671-9955-21862F7E6FC3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6:52:23.577" v="1683"/>
          <ac:picMkLst>
            <pc:docMk/>
            <pc:sldMk cId="900585679" sldId="265"/>
            <ac:picMk id="8" creationId="{FF0CD3D8-C7E0-4354-8162-77C33C8CEFF0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6:52:23.577" v="1682"/>
          <ac:picMkLst>
            <pc:docMk/>
            <pc:sldMk cId="900585679" sldId="265"/>
            <ac:picMk id="10" creationId="{E4A48A36-F2EA-42AF-8B45-7E9A26D1DE1E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6:52:23.577" v="1681"/>
          <ac:picMkLst>
            <pc:docMk/>
            <pc:sldMk cId="900585679" sldId="265"/>
            <ac:picMk id="12" creationId="{D180CA40-CD41-42DF-9A74-146FC1B25284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6:59:43.476" v="1703"/>
          <ac:picMkLst>
            <pc:docMk/>
            <pc:sldMk cId="900585679" sldId="265"/>
            <ac:picMk id="14" creationId="{E9C66361-D39C-4B3E-BA41-44D587467899}"/>
          </ac:picMkLst>
        </pc:picChg>
        <pc:picChg chg="add mod">
          <ac:chgData name="Hamza Salman" userId="S::salm0079@algonquinlive.com::5108bd18-fded-470e-ba81-8913492c0dcd" providerId="AD" clId="Web-{ECD93116-2603-3762-EF04-0CC11496903E}" dt="2021-07-31T07:00:17.932" v="1714" actId="1076"/>
          <ac:picMkLst>
            <pc:docMk/>
            <pc:sldMk cId="900585679" sldId="265"/>
            <ac:picMk id="15" creationId="{1B8CFBC3-B792-4C58-9A94-0AD64F57DA29}"/>
          </ac:picMkLst>
        </pc:picChg>
        <pc:picChg chg="add mod">
          <ac:chgData name="Hamza Salman" userId="S::salm0079@algonquinlive.com::5108bd18-fded-470e-ba81-8913492c0dcd" providerId="AD" clId="Web-{ECD93116-2603-3762-EF04-0CC11496903E}" dt="2021-07-31T07:01:16.858" v="1735" actId="1076"/>
          <ac:picMkLst>
            <pc:docMk/>
            <pc:sldMk cId="900585679" sldId="265"/>
            <ac:picMk id="17" creationId="{CFDC0C15-64F5-4283-8B49-738ADCF3D16E}"/>
          </ac:picMkLst>
        </pc:picChg>
        <pc:picChg chg="add mod">
          <ac:chgData name="Hamza Salman" userId="S::salm0079@algonquinlive.com::5108bd18-fded-470e-ba81-8913492c0dcd" providerId="AD" clId="Web-{ECD93116-2603-3762-EF04-0CC11496903E}" dt="2021-07-31T07:01:25.343" v="1738" actId="14100"/>
          <ac:picMkLst>
            <pc:docMk/>
            <pc:sldMk cId="900585679" sldId="265"/>
            <ac:picMk id="18" creationId="{9DD11DA9-ABDD-4060-A410-40FC090457C8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7:01:47.126" v="1742"/>
          <ac:picMkLst>
            <pc:docMk/>
            <pc:sldMk cId="900585679" sldId="265"/>
            <ac:picMk id="20" creationId="{3C8E0B36-F802-4315-A073-5A7F80F264B8}"/>
          </ac:picMkLst>
        </pc:picChg>
        <pc:cxnChg chg="add">
          <ac:chgData name="Hamza Salman" userId="S::salm0079@algonquinlive.com::5108bd18-fded-470e-ba81-8913492c0dcd" providerId="AD" clId="Web-{ECD93116-2603-3762-EF04-0CC11496903E}" dt="2021-07-31T06:59:43.476" v="1703"/>
          <ac:cxnSpMkLst>
            <pc:docMk/>
            <pc:sldMk cId="900585679" sldId="265"/>
            <ac:cxnSpMk id="23" creationId="{C49DA8F6-BCC1-4447-B54C-57856834B94B}"/>
          </ac:cxnSpMkLst>
        </pc:cxnChg>
      </pc:sldChg>
      <pc:sldChg chg="addSp delSp modSp new mod setBg">
        <pc:chgData name="Hamza Salman" userId="S::salm0079@algonquinlive.com::5108bd18-fded-470e-ba81-8913492c0dcd" providerId="AD" clId="Web-{ECD93116-2603-3762-EF04-0CC11496903E}" dt="2021-07-31T07:21:20.601" v="1888" actId="1076"/>
        <pc:sldMkLst>
          <pc:docMk/>
          <pc:sldMk cId="4056404288" sldId="266"/>
        </pc:sldMkLst>
        <pc:spChg chg="mod">
          <ac:chgData name="Hamza Salman" userId="S::salm0079@algonquinlive.com::5108bd18-fded-470e-ba81-8913492c0dcd" providerId="AD" clId="Web-{ECD93116-2603-3762-EF04-0CC11496903E}" dt="2021-07-31T07:18:28.260" v="1868"/>
          <ac:spMkLst>
            <pc:docMk/>
            <pc:sldMk cId="4056404288" sldId="266"/>
            <ac:spMk id="2" creationId="{9BE9A1B6-6394-4253-ADD0-B7AF644644CD}"/>
          </ac:spMkLst>
        </pc:spChg>
        <pc:spChg chg="mod ord">
          <ac:chgData name="Hamza Salman" userId="S::salm0079@algonquinlive.com::5108bd18-fded-470e-ba81-8913492c0dcd" providerId="AD" clId="Web-{ECD93116-2603-3762-EF04-0CC11496903E}" dt="2021-07-31T07:18:28.260" v="1868"/>
          <ac:spMkLst>
            <pc:docMk/>
            <pc:sldMk cId="4056404288" sldId="266"/>
            <ac:spMk id="3" creationId="{FEC373D9-F5EA-4E72-AFDB-9BEB81B85AF1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18:28.260" v="1868"/>
          <ac:spMkLst>
            <pc:docMk/>
            <pc:sldMk cId="4056404288" sldId="266"/>
            <ac:spMk id="10" creationId="{A2679492-7988-4050-9056-542444452411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18:28.260" v="1868"/>
          <ac:spMkLst>
            <pc:docMk/>
            <pc:sldMk cId="4056404288" sldId="266"/>
            <ac:spMk id="12" creationId="{B091B163-7D61-4891-ABCF-5C13D9C418D0}"/>
          </ac:spMkLst>
        </pc:spChg>
        <pc:picChg chg="add mod ord modCrop">
          <ac:chgData name="Hamza Salman" userId="S::salm0079@algonquinlive.com::5108bd18-fded-470e-ba81-8913492c0dcd" providerId="AD" clId="Web-{ECD93116-2603-3762-EF04-0CC11496903E}" dt="2021-07-31T07:19:02.622" v="1871" actId="1076"/>
          <ac:picMkLst>
            <pc:docMk/>
            <pc:sldMk cId="4056404288" sldId="266"/>
            <ac:picMk id="4" creationId="{7C68F542-776F-4856-9885-056CEFB686C5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7:18:41.636" v="1869" actId="1076"/>
          <ac:picMkLst>
            <pc:docMk/>
            <pc:sldMk cId="4056404288" sldId="266"/>
            <ac:picMk id="5" creationId="{54A04E01-AB44-48D2-B7E6-33E8D739F2E1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7:16:41.862" v="1865"/>
          <ac:picMkLst>
            <pc:docMk/>
            <pc:sldMk cId="4056404288" sldId="266"/>
            <ac:picMk id="6" creationId="{80D85379-6EC5-4586-B4A9-81099B469A75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7:20:04.220" v="1876"/>
          <ac:picMkLst>
            <pc:docMk/>
            <pc:sldMk cId="4056404288" sldId="266"/>
            <ac:picMk id="7" creationId="{85518BB0-3DAE-467B-AED6-CD558B4B8127}"/>
          </ac:picMkLst>
        </pc:picChg>
        <pc:picChg chg="add mod modCrop">
          <ac:chgData name="Hamza Salman" userId="S::salm0079@algonquinlive.com::5108bd18-fded-470e-ba81-8913492c0dcd" providerId="AD" clId="Web-{ECD93116-2603-3762-EF04-0CC11496903E}" dt="2021-07-31T07:21:20.601" v="1888" actId="1076"/>
          <ac:picMkLst>
            <pc:docMk/>
            <pc:sldMk cId="4056404288" sldId="266"/>
            <ac:picMk id="8" creationId="{872C7B00-C8EA-4FB4-9CB4-0C4DEF60AE8B}"/>
          </ac:picMkLst>
        </pc:picChg>
        <pc:cxnChg chg="add">
          <ac:chgData name="Hamza Salman" userId="S::salm0079@algonquinlive.com::5108bd18-fded-470e-ba81-8913492c0dcd" providerId="AD" clId="Web-{ECD93116-2603-3762-EF04-0CC11496903E}" dt="2021-07-31T07:18:28.260" v="1868"/>
          <ac:cxnSpMkLst>
            <pc:docMk/>
            <pc:sldMk cId="4056404288" sldId="266"/>
            <ac:cxnSpMk id="14" creationId="{C49DA8F6-BCC1-4447-B54C-57856834B94B}"/>
          </ac:cxnSpMkLst>
        </pc:cxnChg>
      </pc:sldChg>
      <pc:sldChg chg="addSp delSp modSp new mod setBg setClrOvrMap">
        <pc:chgData name="Hamza Salman" userId="S::salm0079@algonquinlive.com::5108bd18-fded-470e-ba81-8913492c0dcd" providerId="AD" clId="Web-{ECD93116-2603-3762-EF04-0CC11496903E}" dt="2021-07-31T07:43:51.152" v="1934"/>
        <pc:sldMkLst>
          <pc:docMk/>
          <pc:sldMk cId="266159744" sldId="267"/>
        </pc:sldMkLst>
        <pc:spChg chg="mod ord">
          <ac:chgData name="Hamza Salman" userId="S::salm0079@algonquinlive.com::5108bd18-fded-470e-ba81-8913492c0dcd" providerId="AD" clId="Web-{ECD93116-2603-3762-EF04-0CC11496903E}" dt="2021-07-31T07:43:51.152" v="1934"/>
          <ac:spMkLst>
            <pc:docMk/>
            <pc:sldMk cId="266159744" sldId="267"/>
            <ac:spMk id="2" creationId="{4A99E5E8-F554-4B5A-A7A6-A59A0E4FADE4}"/>
          </ac:spMkLst>
        </pc:spChg>
        <pc:spChg chg="del">
          <ac:chgData name="Hamza Salman" userId="S::salm0079@algonquinlive.com::5108bd18-fded-470e-ba81-8913492c0dcd" providerId="AD" clId="Web-{ECD93116-2603-3762-EF04-0CC11496903E}" dt="2021-07-31T07:43:37.854" v="1932"/>
          <ac:spMkLst>
            <pc:docMk/>
            <pc:sldMk cId="266159744" sldId="267"/>
            <ac:spMk id="3" creationId="{C3D74FFF-215E-4CEE-B255-B3046559F1DC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43:51.152" v="1934"/>
          <ac:spMkLst>
            <pc:docMk/>
            <pc:sldMk cId="266159744" sldId="267"/>
            <ac:spMk id="9" creationId="{657F69E0-C4B0-4BEC-A689-4F8D877F05D4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43:51.152" v="1934"/>
          <ac:spMkLst>
            <pc:docMk/>
            <pc:sldMk cId="266159744" sldId="267"/>
            <ac:spMk id="11" creationId="{9F6380B4-6A1C-481E-8408-B4E6C75B9B81}"/>
          </ac:spMkLst>
        </pc:spChg>
        <pc:picChg chg="add mod">
          <ac:chgData name="Hamza Salman" userId="S::salm0079@algonquinlive.com::5108bd18-fded-470e-ba81-8913492c0dcd" providerId="AD" clId="Web-{ECD93116-2603-3762-EF04-0CC11496903E}" dt="2021-07-31T07:43:51.152" v="1934"/>
          <ac:picMkLst>
            <pc:docMk/>
            <pc:sldMk cId="266159744" sldId="267"/>
            <ac:picMk id="4" creationId="{9EF2C692-BF30-4CDF-A2F0-6D53BE65E078}"/>
          </ac:picMkLst>
        </pc:picChg>
      </pc:sldChg>
      <pc:sldChg chg="addSp delSp modSp new del mod setBg">
        <pc:chgData name="Hamza Salman" userId="S::salm0079@algonquinlive.com::5108bd18-fded-470e-ba81-8913492c0dcd" providerId="AD" clId="Web-{ECD93116-2603-3762-EF04-0CC11496903E}" dt="2021-07-31T07:38:20.394" v="1898"/>
        <pc:sldMkLst>
          <pc:docMk/>
          <pc:sldMk cId="751030582" sldId="267"/>
        </pc:sldMkLst>
        <pc:spChg chg="mod ord">
          <ac:chgData name="Hamza Salman" userId="S::salm0079@algonquinlive.com::5108bd18-fded-470e-ba81-8913492c0dcd" providerId="AD" clId="Web-{ECD93116-2603-3762-EF04-0CC11496903E}" dt="2021-07-31T07:25:19.899" v="1897"/>
          <ac:spMkLst>
            <pc:docMk/>
            <pc:sldMk cId="751030582" sldId="267"/>
            <ac:spMk id="2" creationId="{04D1C991-9117-4CD2-A865-12A5AE015025}"/>
          </ac:spMkLst>
        </pc:spChg>
        <pc:spChg chg="del">
          <ac:chgData name="Hamza Salman" userId="S::salm0079@algonquinlive.com::5108bd18-fded-470e-ba81-8913492c0dcd" providerId="AD" clId="Web-{ECD93116-2603-3762-EF04-0CC11496903E}" dt="2021-07-31T07:24:34.802" v="1894"/>
          <ac:spMkLst>
            <pc:docMk/>
            <pc:sldMk cId="751030582" sldId="267"/>
            <ac:spMk id="3" creationId="{C5A2BB29-DE99-4235-9224-9575D19BAF81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25:19.899" v="1897"/>
          <ac:spMkLst>
            <pc:docMk/>
            <pc:sldMk cId="751030582" sldId="267"/>
            <ac:spMk id="9" creationId="{9089EED9-F54D-4F20-A2C6-949DE417695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25:19.899" v="1897"/>
          <ac:spMkLst>
            <pc:docMk/>
            <pc:sldMk cId="751030582" sldId="267"/>
            <ac:spMk id="11" creationId="{7E46F721-3785-414D-8697-16AF490E6806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25:19.899" v="1897"/>
          <ac:spMkLst>
            <pc:docMk/>
            <pc:sldMk cId="751030582" sldId="267"/>
            <ac:spMk id="13" creationId="{7DA3C418-758E-4180-A5D0-8655D680458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25:19.899" v="1896"/>
          <ac:spMkLst>
            <pc:docMk/>
            <pc:sldMk cId="751030582" sldId="267"/>
            <ac:spMk id="16" creationId="{06DA9DF9-31F7-4056-B42E-878CC92417B8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25:19.899" v="1897"/>
          <ac:spMkLst>
            <pc:docMk/>
            <pc:sldMk cId="751030582" sldId="267"/>
            <ac:spMk id="18" creationId="{28C8EF06-5EC3-4883-AFAF-D74FF46550FB}"/>
          </ac:spMkLst>
        </pc:spChg>
        <pc:picChg chg="add mod">
          <ac:chgData name="Hamza Salman" userId="S::salm0079@algonquinlive.com::5108bd18-fded-470e-ba81-8913492c0dcd" providerId="AD" clId="Web-{ECD93116-2603-3762-EF04-0CC11496903E}" dt="2021-07-31T07:25:19.899" v="1897"/>
          <ac:picMkLst>
            <pc:docMk/>
            <pc:sldMk cId="751030582" sldId="267"/>
            <ac:picMk id="5" creationId="{4E985BD3-06D9-4791-A0AB-772F40362A19}"/>
          </ac:picMkLst>
        </pc:picChg>
      </pc:sldChg>
      <pc:sldChg chg="addSp delSp modSp new del mod setBg">
        <pc:chgData name="Hamza Salman" userId="S::salm0079@algonquinlive.com::5108bd18-fded-470e-ba81-8913492c0dcd" providerId="AD" clId="Web-{ECD93116-2603-3762-EF04-0CC11496903E}" dt="2021-07-31T07:43:27.588" v="1927"/>
        <pc:sldMkLst>
          <pc:docMk/>
          <pc:sldMk cId="1917737251" sldId="267"/>
        </pc:sldMkLst>
        <pc:spChg chg="del mod">
          <ac:chgData name="Hamza Salman" userId="S::salm0079@algonquinlive.com::5108bd18-fded-470e-ba81-8913492c0dcd" providerId="AD" clId="Web-{ECD93116-2603-3762-EF04-0CC11496903E}" dt="2021-07-31T07:42:28.553" v="1911"/>
          <ac:spMkLst>
            <pc:docMk/>
            <pc:sldMk cId="1917737251" sldId="267"/>
            <ac:spMk id="2" creationId="{116D355A-A4EE-4424-B3B0-3C951682C67F}"/>
          </ac:spMkLst>
        </pc:spChg>
        <pc:spChg chg="del">
          <ac:chgData name="Hamza Salman" userId="S::salm0079@algonquinlive.com::5108bd18-fded-470e-ba81-8913492c0dcd" providerId="AD" clId="Web-{ECD93116-2603-3762-EF04-0CC11496903E}" dt="2021-07-31T07:40:52.655" v="1902"/>
          <ac:spMkLst>
            <pc:docMk/>
            <pc:sldMk cId="1917737251" sldId="267"/>
            <ac:spMk id="3" creationId="{944ABA38-34B2-463D-8586-F574754E36B8}"/>
          </ac:spMkLst>
        </pc:spChg>
        <pc:spChg chg="add del mod">
          <ac:chgData name="Hamza Salman" userId="S::salm0079@algonquinlive.com::5108bd18-fded-470e-ba81-8913492c0dcd" providerId="AD" clId="Web-{ECD93116-2603-3762-EF04-0CC11496903E}" dt="2021-07-31T07:42:36.912" v="1913"/>
          <ac:spMkLst>
            <pc:docMk/>
            <pc:sldMk cId="1917737251" sldId="267"/>
            <ac:spMk id="6" creationId="{3C043365-D193-4E44-93EB-F0BC4BB68016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42:01.707" v="1909"/>
          <ac:spMkLst>
            <pc:docMk/>
            <pc:sldMk cId="1917737251" sldId="267"/>
            <ac:spMk id="8" creationId="{6670A826-199A-4EAB-ACA3-47EBB4E2D59C}"/>
          </ac:spMkLst>
        </pc:spChg>
        <pc:spChg chg="add del mod">
          <ac:chgData name="Hamza Salman" userId="S::salm0079@algonquinlive.com::5108bd18-fded-470e-ba81-8913492c0dcd" providerId="AD" clId="Web-{ECD93116-2603-3762-EF04-0CC11496903E}" dt="2021-07-31T07:43:24.041" v="1925"/>
          <ac:spMkLst>
            <pc:docMk/>
            <pc:sldMk cId="1917737251" sldId="267"/>
            <ac:spMk id="9" creationId="{381CAE1F-096A-4587-8CBB-5F84AC85BE8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42:09.332" v="1910"/>
          <ac:spMkLst>
            <pc:docMk/>
            <pc:sldMk cId="1917737251" sldId="267"/>
            <ac:spMk id="11" creationId="{F13C74B1-5B17-4795-BED0-7140497B445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42:09.332" v="1910"/>
          <ac:spMkLst>
            <pc:docMk/>
            <pc:sldMk cId="1917737251" sldId="267"/>
            <ac:spMk id="13" creationId="{D4974D33-8DC5-464E-8C6D-BE58F0669C1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42:42.022" v="1914"/>
          <ac:spMkLst>
            <pc:docMk/>
            <pc:sldMk cId="1917737251" sldId="267"/>
            <ac:spMk id="18" creationId="{665DBBEF-238B-476B-96AB-8AAC3224ECEA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42:33.772" v="1912"/>
          <ac:spMkLst>
            <pc:docMk/>
            <pc:sldMk cId="1917737251" sldId="267"/>
            <ac:spMk id="20" creationId="{3FCFB1DE-0B7E-48CC-BA90-B2AB0889F9D6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42:42.022" v="1914"/>
          <ac:spMkLst>
            <pc:docMk/>
            <pc:sldMk cId="1917737251" sldId="267"/>
            <ac:spMk id="23" creationId="{42A4FC2C-047E-45A5-965D-8E1E3BF09BC6}"/>
          </ac:spMkLst>
        </pc:spChg>
        <pc:picChg chg="add del mod ord modCrop">
          <ac:chgData name="Hamza Salman" userId="S::salm0079@algonquinlive.com::5108bd18-fded-470e-ba81-8913492c0dcd" providerId="AD" clId="Web-{ECD93116-2603-3762-EF04-0CC11496903E}" dt="2021-07-31T07:42:59.914" v="1915"/>
          <ac:picMkLst>
            <pc:docMk/>
            <pc:sldMk cId="1917737251" sldId="267"/>
            <ac:picMk id="4" creationId="{2906F93A-5C22-41ED-B1E0-D313C08D3D4A}"/>
          </ac:picMkLst>
        </pc:picChg>
        <pc:picChg chg="add del mod">
          <ac:chgData name="Hamza Salman" userId="S::salm0079@algonquinlive.com::5108bd18-fded-470e-ba81-8913492c0dcd" providerId="AD" clId="Web-{ECD93116-2603-3762-EF04-0CC11496903E}" dt="2021-07-31T07:43:25.885" v="1926"/>
          <ac:picMkLst>
            <pc:docMk/>
            <pc:sldMk cId="1917737251" sldId="267"/>
            <ac:picMk id="7" creationId="{ABA02247-5200-4211-926E-F52669904AF7}"/>
          </ac:picMkLst>
        </pc:picChg>
      </pc:sldChg>
      <pc:sldChg chg="addSp modSp new mod setBg">
        <pc:chgData name="Hamza Salman" userId="S::salm0079@algonquinlive.com::5108bd18-fded-470e-ba81-8913492c0dcd" providerId="AD" clId="Web-{ECD93116-2603-3762-EF04-0CC11496903E}" dt="2021-07-31T07:52:06.719" v="2065"/>
        <pc:sldMkLst>
          <pc:docMk/>
          <pc:sldMk cId="927791101" sldId="268"/>
        </pc:sldMkLst>
        <pc:spChg chg="mod">
          <ac:chgData name="Hamza Salman" userId="S::salm0079@algonquinlive.com::5108bd18-fded-470e-ba81-8913492c0dcd" providerId="AD" clId="Web-{ECD93116-2603-3762-EF04-0CC11496903E}" dt="2021-07-31T07:52:06.719" v="2065"/>
          <ac:spMkLst>
            <pc:docMk/>
            <pc:sldMk cId="927791101" sldId="268"/>
            <ac:spMk id="2" creationId="{205CFB99-724D-4139-827C-5678B4CE6052}"/>
          </ac:spMkLst>
        </pc:spChg>
        <pc:spChg chg="mod">
          <ac:chgData name="Hamza Salman" userId="S::salm0079@algonquinlive.com::5108bd18-fded-470e-ba81-8913492c0dcd" providerId="AD" clId="Web-{ECD93116-2603-3762-EF04-0CC11496903E}" dt="2021-07-31T07:52:06.719" v="2065"/>
          <ac:spMkLst>
            <pc:docMk/>
            <pc:sldMk cId="927791101" sldId="268"/>
            <ac:spMk id="3" creationId="{69A6219F-233F-4C43-AD11-C9B76B96B813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52:06.719" v="2065"/>
          <ac:spMkLst>
            <pc:docMk/>
            <pc:sldMk cId="927791101" sldId="268"/>
            <ac:spMk id="9" creationId="{F13C74B1-5B17-4795-BED0-7140497B445A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52:06.719" v="2065"/>
          <ac:spMkLst>
            <pc:docMk/>
            <pc:sldMk cId="927791101" sldId="268"/>
            <ac:spMk id="11" creationId="{D4974D33-8DC5-464E-8C6D-BE58F0669C17}"/>
          </ac:spMkLst>
        </pc:spChg>
        <pc:picChg chg="add mod">
          <ac:chgData name="Hamza Salman" userId="S::salm0079@algonquinlive.com::5108bd18-fded-470e-ba81-8913492c0dcd" providerId="AD" clId="Web-{ECD93116-2603-3762-EF04-0CC11496903E}" dt="2021-07-31T07:52:06.719" v="2065"/>
          <ac:picMkLst>
            <pc:docMk/>
            <pc:sldMk cId="927791101" sldId="268"/>
            <ac:picMk id="4" creationId="{F0556AE1-FEF4-47FE-8395-09B287F3DE70}"/>
          </ac:picMkLst>
        </pc:picChg>
      </pc:sldChg>
      <pc:sldChg chg="addSp delSp modSp new mod setBg">
        <pc:chgData name="Hamza Salman" userId="S::salm0079@algonquinlive.com::5108bd18-fded-470e-ba81-8913492c0dcd" providerId="AD" clId="Web-{ECD93116-2603-3762-EF04-0CC11496903E}" dt="2021-07-31T08:00:25.395" v="2125" actId="1076"/>
        <pc:sldMkLst>
          <pc:docMk/>
          <pc:sldMk cId="980028513" sldId="269"/>
        </pc:sldMkLst>
        <pc:spChg chg="mod">
          <ac:chgData name="Hamza Salman" userId="S::salm0079@algonquinlive.com::5108bd18-fded-470e-ba81-8913492c0dcd" providerId="AD" clId="Web-{ECD93116-2603-3762-EF04-0CC11496903E}" dt="2021-07-31T07:59:23.282" v="2114" actId="1076"/>
          <ac:spMkLst>
            <pc:docMk/>
            <pc:sldMk cId="980028513" sldId="269"/>
            <ac:spMk id="2" creationId="{523E29FE-686B-43DC-AD13-DF162FB5CC03}"/>
          </ac:spMkLst>
        </pc:spChg>
        <pc:spChg chg="mod">
          <ac:chgData name="Hamza Salman" userId="S::salm0079@algonquinlive.com::5108bd18-fded-470e-ba81-8913492c0dcd" providerId="AD" clId="Web-{ECD93116-2603-3762-EF04-0CC11496903E}" dt="2021-07-31T07:59:18.359" v="2113" actId="1076"/>
          <ac:spMkLst>
            <pc:docMk/>
            <pc:sldMk cId="980028513" sldId="269"/>
            <ac:spMk id="3" creationId="{4F2029AE-D707-4AEB-A26B-231E41B00150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8" creationId="{3A397E3E-B90C-4D82-BAAA-36F7AC6A456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10" creationId="{8CF5E676-CA04-4CED-9F1E-5026ED66E66D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12" creationId="{AFD1189F-9598-4281-8056-2845388D4D0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14" creationId="{583E04E1-D74F-4ED6-972C-035F4FEC4B88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16" creationId="{A2B5CBEA-F125-49B6-8335-227C325B112B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18" creationId="{E51A97D9-C694-4307-818B-0C5BBF413609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20" creationId="{2C1D3151-5F97-4860-B56C-C98BD62CC255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22" creationId="{8DE96824-E506-4448-8704-5EC7BF7BC51B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24" creationId="{E16C8D8F-10E9-4498-ABDB-0F923F8B683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26" creationId="{4FB204DF-284E-45F6-A017-79A4DF57BCCB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28" creationId="{5EC6B544-8C84-47A6-885D-A4F09EF5C0F7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30" creationId="{1E5A83E3-8A11-4492-BB6E-F5F2240316FB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32" creationId="{32C95C5C-6FBD-47FF-9CA6-066193539A10}"/>
          </ac:spMkLst>
        </pc:spChg>
        <pc:spChg chg="add del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34" creationId="{4D1A5E71-B6B6-486A-8CDC-C7ABD9B903F6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47" creationId="{04812C46-200A-4DEB-A05E-3ED6C68C2387}"/>
          </ac:spMkLst>
        </pc:spChg>
        <pc:spChg chg="add">
          <ac:chgData name="Hamza Salman" userId="S::salm0079@algonquinlive.com::5108bd18-fded-470e-ba81-8913492c0dcd" providerId="AD" clId="Web-{ECD93116-2603-3762-EF04-0CC11496903E}" dt="2021-07-31T07:59:02.733" v="2111"/>
          <ac:spMkLst>
            <pc:docMk/>
            <pc:sldMk cId="980028513" sldId="269"/>
            <ac:spMk id="49" creationId="{D1EA859B-E555-4109-94F3-6700E046E008}"/>
          </ac:spMkLst>
        </pc:spChg>
        <pc:grpChg chg="add del">
          <ac:chgData name="Hamza Salman" userId="S::salm0079@algonquinlive.com::5108bd18-fded-470e-ba81-8913492c0dcd" providerId="AD" clId="Web-{ECD93116-2603-3762-EF04-0CC11496903E}" dt="2021-07-31T07:59:02.733" v="2111"/>
          <ac:grpSpMkLst>
            <pc:docMk/>
            <pc:sldMk cId="980028513" sldId="269"/>
            <ac:grpSpMk id="36" creationId="{FB9739EB-7F66-433D-841F-AB3CD18700B7}"/>
          </ac:grpSpMkLst>
        </pc:grpChg>
        <pc:picChg chg="add mod modCrop">
          <ac:chgData name="Hamza Salman" userId="S::salm0079@algonquinlive.com::5108bd18-fded-470e-ba81-8913492c0dcd" providerId="AD" clId="Web-{ECD93116-2603-3762-EF04-0CC11496903E}" dt="2021-07-31T08:00:25.395" v="2125" actId="1076"/>
          <ac:picMkLst>
            <pc:docMk/>
            <pc:sldMk cId="980028513" sldId="269"/>
            <ac:picMk id="43" creationId="{960AB75E-29FE-4E30-8560-6534943ACA26}"/>
          </ac:picMkLst>
        </pc:picChg>
      </pc:sldChg>
    </pc:docChg>
  </pc:docChgLst>
  <pc:docChgLst>
    <pc:chgData name="Hamza Salman" userId="S::salm0079@algonquinlive.com::5108bd18-fded-470e-ba81-8913492c0dcd" providerId="AD" clId="Web-{CC1C787B-B111-9D79-96C6-29AF01F4D076}"/>
    <pc:docChg chg="modSld">
      <pc:chgData name="Hamza Salman" userId="S::salm0079@algonquinlive.com::5108bd18-fded-470e-ba81-8913492c0dcd" providerId="AD" clId="Web-{CC1C787B-B111-9D79-96C6-29AF01F4D076}" dt="2021-08-04T00:31:27.917" v="1" actId="20577"/>
      <pc:docMkLst>
        <pc:docMk/>
      </pc:docMkLst>
      <pc:sldChg chg="modSp">
        <pc:chgData name="Hamza Salman" userId="S::salm0079@algonquinlive.com::5108bd18-fded-470e-ba81-8913492c0dcd" providerId="AD" clId="Web-{CC1C787B-B111-9D79-96C6-29AF01F4D076}" dt="2021-08-04T00:31:27.917" v="1" actId="20577"/>
        <pc:sldMkLst>
          <pc:docMk/>
          <pc:sldMk cId="927791101" sldId="268"/>
        </pc:sldMkLst>
        <pc:spChg chg="mod">
          <ac:chgData name="Hamza Salman" userId="S::salm0079@algonquinlive.com::5108bd18-fded-470e-ba81-8913492c0dcd" providerId="AD" clId="Web-{CC1C787B-B111-9D79-96C6-29AF01F4D076}" dt="2021-08-04T00:31:27.917" v="1" actId="20577"/>
          <ac:spMkLst>
            <pc:docMk/>
            <pc:sldMk cId="927791101" sldId="268"/>
            <ac:spMk id="2" creationId="{205CFB99-724D-4139-827C-5678B4CE6052}"/>
          </ac:spMkLst>
        </pc:spChg>
      </pc:sldChg>
    </pc:docChg>
  </pc:docChgLst>
  <pc:docChgLst>
    <pc:chgData name="Hamza Salman" userId="S::salm0079@algonquinlive.com::5108bd18-fded-470e-ba81-8913492c0dcd" providerId="AD" clId="Web-{0FA87EE1-EFE6-4F5C-98C6-21EB7E7001A1}"/>
    <pc:docChg chg="modSld">
      <pc:chgData name="Hamza Salman" userId="S::salm0079@algonquinlive.com::5108bd18-fded-470e-ba81-8913492c0dcd" providerId="AD" clId="Web-{0FA87EE1-EFE6-4F5C-98C6-21EB7E7001A1}" dt="2021-07-31T08:02:14.994" v="5" actId="20577"/>
      <pc:docMkLst>
        <pc:docMk/>
      </pc:docMkLst>
      <pc:sldChg chg="modSp">
        <pc:chgData name="Hamza Salman" userId="S::salm0079@algonquinlive.com::5108bd18-fded-470e-ba81-8913492c0dcd" providerId="AD" clId="Web-{0FA87EE1-EFE6-4F5C-98C6-21EB7E7001A1}" dt="2021-07-31T08:02:14.994" v="5" actId="20577"/>
        <pc:sldMkLst>
          <pc:docMk/>
          <pc:sldMk cId="980028513" sldId="269"/>
        </pc:sldMkLst>
        <pc:spChg chg="mod">
          <ac:chgData name="Hamza Salman" userId="S::salm0079@algonquinlive.com::5108bd18-fded-470e-ba81-8913492c0dcd" providerId="AD" clId="Web-{0FA87EE1-EFE6-4F5C-98C6-21EB7E7001A1}" dt="2021-07-31T08:02:10.009" v="3" actId="20577"/>
          <ac:spMkLst>
            <pc:docMk/>
            <pc:sldMk cId="980028513" sldId="269"/>
            <ac:spMk id="2" creationId="{523E29FE-686B-43DC-AD13-DF162FB5CC03}"/>
          </ac:spMkLst>
        </pc:spChg>
        <pc:spChg chg="mod">
          <ac:chgData name="Hamza Salman" userId="S::salm0079@algonquinlive.com::5108bd18-fded-470e-ba81-8913492c0dcd" providerId="AD" clId="Web-{0FA87EE1-EFE6-4F5C-98C6-21EB7E7001A1}" dt="2021-07-31T08:02:14.994" v="5" actId="20577"/>
          <ac:spMkLst>
            <pc:docMk/>
            <pc:sldMk cId="980028513" sldId="269"/>
            <ac:spMk id="3" creationId="{4F2029AE-D707-4AEB-A26B-231E41B0015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B57A-335B-45EE-B84A-EA674259B06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2B0F0C-08A5-4A91-8B54-B51ACB27FE6C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1. Overview</a:t>
          </a:r>
          <a:r>
            <a:rPr lang="en-GB"/>
            <a:t> of data visualization</a:t>
          </a:r>
          <a:endParaRPr lang="en-US"/>
        </a:p>
      </dgm:t>
    </dgm:pt>
    <dgm:pt modelId="{9EFBD2C1-3AC6-40E8-A39C-56A6B082BCF6}" type="parTrans" cxnId="{168CE0F9-82A0-4C77-8A2C-6BE9A6F07DA0}">
      <dgm:prSet/>
      <dgm:spPr/>
      <dgm:t>
        <a:bodyPr/>
        <a:lstStyle/>
        <a:p>
          <a:endParaRPr lang="en-US"/>
        </a:p>
      </dgm:t>
    </dgm:pt>
    <dgm:pt modelId="{34BFAD3F-D53E-477A-926E-4AF202B4C51E}" type="sibTrans" cxnId="{168CE0F9-82A0-4C77-8A2C-6BE9A6F07DA0}">
      <dgm:prSet/>
      <dgm:spPr/>
      <dgm:t>
        <a:bodyPr/>
        <a:lstStyle/>
        <a:p>
          <a:endParaRPr lang="en-US"/>
        </a:p>
      </dgm:t>
    </dgm:pt>
    <dgm:pt modelId="{83DD9863-B80F-4679-A141-B596E0AE951E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2. </a:t>
          </a:r>
          <a:r>
            <a:rPr lang="en-GB"/>
            <a:t>Deeper look into D3.js library</a:t>
          </a:r>
          <a:endParaRPr lang="en-US"/>
        </a:p>
      </dgm:t>
    </dgm:pt>
    <dgm:pt modelId="{B4717F91-3488-4922-B565-C1E8C8625436}" type="parTrans" cxnId="{E6259036-DA9F-49AC-8A12-0B203D9D804A}">
      <dgm:prSet/>
      <dgm:spPr/>
      <dgm:t>
        <a:bodyPr/>
        <a:lstStyle/>
        <a:p>
          <a:endParaRPr lang="en-US"/>
        </a:p>
      </dgm:t>
    </dgm:pt>
    <dgm:pt modelId="{1B96B35C-EEEE-4738-B4F3-F6710548363B}" type="sibTrans" cxnId="{E6259036-DA9F-49AC-8A12-0B203D9D804A}">
      <dgm:prSet/>
      <dgm:spPr/>
      <dgm:t>
        <a:bodyPr/>
        <a:lstStyle/>
        <a:p>
          <a:endParaRPr lang="en-US"/>
        </a:p>
      </dgm:t>
    </dgm:pt>
    <dgm:pt modelId="{D25CA5F3-E161-43E7-886E-9F7AC314CF9C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3. Supporting</a:t>
          </a:r>
          <a:r>
            <a:rPr lang="en-GB"/>
            <a:t> libraries and software</a:t>
          </a:r>
          <a:endParaRPr lang="en-US"/>
        </a:p>
      </dgm:t>
    </dgm:pt>
    <dgm:pt modelId="{A69025FC-2728-4FFF-A2B1-D8F4FBD93691}" type="parTrans" cxnId="{91DCF42F-E8C0-4F7C-A0DB-36B4114D8009}">
      <dgm:prSet/>
      <dgm:spPr/>
      <dgm:t>
        <a:bodyPr/>
        <a:lstStyle/>
        <a:p>
          <a:endParaRPr lang="en-US"/>
        </a:p>
      </dgm:t>
    </dgm:pt>
    <dgm:pt modelId="{B01AFBE2-8C1A-4744-981E-C8980F9F1344}" type="sibTrans" cxnId="{91DCF42F-E8C0-4F7C-A0DB-36B4114D8009}">
      <dgm:prSet/>
      <dgm:spPr/>
      <dgm:t>
        <a:bodyPr/>
        <a:lstStyle/>
        <a:p>
          <a:endParaRPr lang="en-US"/>
        </a:p>
      </dgm:t>
    </dgm:pt>
    <dgm:pt modelId="{F3DD1FAB-500A-43CE-8113-7BAF508D595D}">
      <dgm:prSet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4. Information</a:t>
          </a:r>
          <a:r>
            <a:rPr lang="en-GB"/>
            <a:t> of how we will be utilizing D3 in our project</a:t>
          </a:r>
          <a:endParaRPr lang="en-US"/>
        </a:p>
      </dgm:t>
    </dgm:pt>
    <dgm:pt modelId="{CD40EE0D-0307-42BC-AD23-E4A011CFAC85}" type="parTrans" cxnId="{C08E7B88-F541-42B2-8E76-AB800FCEF0FD}">
      <dgm:prSet/>
      <dgm:spPr/>
      <dgm:t>
        <a:bodyPr/>
        <a:lstStyle/>
        <a:p>
          <a:endParaRPr lang="en-US"/>
        </a:p>
      </dgm:t>
    </dgm:pt>
    <dgm:pt modelId="{F64ECB72-552B-4261-AC2E-FF1A6A47BF44}" type="sibTrans" cxnId="{C08E7B88-F541-42B2-8E76-AB800FCEF0FD}">
      <dgm:prSet/>
      <dgm:spPr/>
      <dgm:t>
        <a:bodyPr/>
        <a:lstStyle/>
        <a:p>
          <a:endParaRPr lang="en-US"/>
        </a:p>
      </dgm:t>
    </dgm:pt>
    <dgm:pt modelId="{85602C3A-AFCE-46F6-A0B6-97F42108FBA1}" type="pres">
      <dgm:prSet presAssocID="{5EFBB57A-335B-45EE-B84A-EA674259B06D}" presName="linear" presStyleCnt="0">
        <dgm:presLayoutVars>
          <dgm:animLvl val="lvl"/>
          <dgm:resizeHandles val="exact"/>
        </dgm:presLayoutVars>
      </dgm:prSet>
      <dgm:spPr/>
    </dgm:pt>
    <dgm:pt modelId="{1D81728E-DFBA-4025-8ADF-D6ED25F1E073}" type="pres">
      <dgm:prSet presAssocID="{7F2B0F0C-08A5-4A91-8B54-B51ACB27FE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01FC99-71D2-4080-991C-2E873DD8E34C}" type="pres">
      <dgm:prSet presAssocID="{34BFAD3F-D53E-477A-926E-4AF202B4C51E}" presName="spacer" presStyleCnt="0"/>
      <dgm:spPr/>
    </dgm:pt>
    <dgm:pt modelId="{FF0DF842-E8BF-48FF-8BA0-9ED941B823A1}" type="pres">
      <dgm:prSet presAssocID="{83DD9863-B80F-4679-A141-B596E0AE95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706CD54-BB91-440D-A6D4-EFAD121CDE18}" type="pres">
      <dgm:prSet presAssocID="{1B96B35C-EEEE-4738-B4F3-F6710548363B}" presName="spacer" presStyleCnt="0"/>
      <dgm:spPr/>
    </dgm:pt>
    <dgm:pt modelId="{659BD863-354F-4673-9C56-03078EFD3F48}" type="pres">
      <dgm:prSet presAssocID="{D25CA5F3-E161-43E7-886E-9F7AC314CF9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4E433B7-9C83-48BF-ABC6-E07BDC12776A}" type="pres">
      <dgm:prSet presAssocID="{B01AFBE2-8C1A-4744-981E-C8980F9F1344}" presName="spacer" presStyleCnt="0"/>
      <dgm:spPr/>
    </dgm:pt>
    <dgm:pt modelId="{AB74EB26-FE0B-4157-928D-0A6BDDD9AB08}" type="pres">
      <dgm:prSet presAssocID="{F3DD1FAB-500A-43CE-8113-7BAF508D59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1DCF42F-E8C0-4F7C-A0DB-36B4114D8009}" srcId="{5EFBB57A-335B-45EE-B84A-EA674259B06D}" destId="{D25CA5F3-E161-43E7-886E-9F7AC314CF9C}" srcOrd="2" destOrd="0" parTransId="{A69025FC-2728-4FFF-A2B1-D8F4FBD93691}" sibTransId="{B01AFBE2-8C1A-4744-981E-C8980F9F1344}"/>
    <dgm:cxn modelId="{E6259036-DA9F-49AC-8A12-0B203D9D804A}" srcId="{5EFBB57A-335B-45EE-B84A-EA674259B06D}" destId="{83DD9863-B80F-4679-A141-B596E0AE951E}" srcOrd="1" destOrd="0" parTransId="{B4717F91-3488-4922-B565-C1E8C8625436}" sibTransId="{1B96B35C-EEEE-4738-B4F3-F6710548363B}"/>
    <dgm:cxn modelId="{D3B2694A-551C-4F8F-B480-A7E9990A2A72}" type="presOf" srcId="{F3DD1FAB-500A-43CE-8113-7BAF508D595D}" destId="{AB74EB26-FE0B-4157-928D-0A6BDDD9AB08}" srcOrd="0" destOrd="0" presId="urn:microsoft.com/office/officeart/2005/8/layout/vList2"/>
    <dgm:cxn modelId="{C08E7B88-F541-42B2-8E76-AB800FCEF0FD}" srcId="{5EFBB57A-335B-45EE-B84A-EA674259B06D}" destId="{F3DD1FAB-500A-43CE-8113-7BAF508D595D}" srcOrd="3" destOrd="0" parTransId="{CD40EE0D-0307-42BC-AD23-E4A011CFAC85}" sibTransId="{F64ECB72-552B-4261-AC2E-FF1A6A47BF44}"/>
    <dgm:cxn modelId="{0F08BAA4-0D45-4B7E-B2B9-DF8DE60E9004}" type="presOf" srcId="{83DD9863-B80F-4679-A141-B596E0AE951E}" destId="{FF0DF842-E8BF-48FF-8BA0-9ED941B823A1}" srcOrd="0" destOrd="0" presId="urn:microsoft.com/office/officeart/2005/8/layout/vList2"/>
    <dgm:cxn modelId="{7B18C3C2-8E67-4F89-8B58-7D85F021AB13}" type="presOf" srcId="{7F2B0F0C-08A5-4A91-8B54-B51ACB27FE6C}" destId="{1D81728E-DFBA-4025-8ADF-D6ED25F1E073}" srcOrd="0" destOrd="0" presId="urn:microsoft.com/office/officeart/2005/8/layout/vList2"/>
    <dgm:cxn modelId="{09AB27CA-76B1-48DE-8073-88269F1324FE}" type="presOf" srcId="{5EFBB57A-335B-45EE-B84A-EA674259B06D}" destId="{85602C3A-AFCE-46F6-A0B6-97F42108FBA1}" srcOrd="0" destOrd="0" presId="urn:microsoft.com/office/officeart/2005/8/layout/vList2"/>
    <dgm:cxn modelId="{DB284ED8-5A2E-48AA-B03A-67B14597DF91}" type="presOf" srcId="{D25CA5F3-E161-43E7-886E-9F7AC314CF9C}" destId="{659BD863-354F-4673-9C56-03078EFD3F48}" srcOrd="0" destOrd="0" presId="urn:microsoft.com/office/officeart/2005/8/layout/vList2"/>
    <dgm:cxn modelId="{168CE0F9-82A0-4C77-8A2C-6BE9A6F07DA0}" srcId="{5EFBB57A-335B-45EE-B84A-EA674259B06D}" destId="{7F2B0F0C-08A5-4A91-8B54-B51ACB27FE6C}" srcOrd="0" destOrd="0" parTransId="{9EFBD2C1-3AC6-40E8-A39C-56A6B082BCF6}" sibTransId="{34BFAD3F-D53E-477A-926E-4AF202B4C51E}"/>
    <dgm:cxn modelId="{8C34B08E-E50D-40B5-A2FD-63706F804C33}" type="presParOf" srcId="{85602C3A-AFCE-46F6-A0B6-97F42108FBA1}" destId="{1D81728E-DFBA-4025-8ADF-D6ED25F1E073}" srcOrd="0" destOrd="0" presId="urn:microsoft.com/office/officeart/2005/8/layout/vList2"/>
    <dgm:cxn modelId="{0FCB1935-A2A9-4596-AB29-873B4028F23B}" type="presParOf" srcId="{85602C3A-AFCE-46F6-A0B6-97F42108FBA1}" destId="{8401FC99-71D2-4080-991C-2E873DD8E34C}" srcOrd="1" destOrd="0" presId="urn:microsoft.com/office/officeart/2005/8/layout/vList2"/>
    <dgm:cxn modelId="{5237958F-6C38-418C-9114-ABB5F0697BB1}" type="presParOf" srcId="{85602C3A-AFCE-46F6-A0B6-97F42108FBA1}" destId="{FF0DF842-E8BF-48FF-8BA0-9ED941B823A1}" srcOrd="2" destOrd="0" presId="urn:microsoft.com/office/officeart/2005/8/layout/vList2"/>
    <dgm:cxn modelId="{EF1BBD51-0E93-4912-AAC5-A72C9A9DB714}" type="presParOf" srcId="{85602C3A-AFCE-46F6-A0B6-97F42108FBA1}" destId="{C706CD54-BB91-440D-A6D4-EFAD121CDE18}" srcOrd="3" destOrd="0" presId="urn:microsoft.com/office/officeart/2005/8/layout/vList2"/>
    <dgm:cxn modelId="{61F29E2D-1721-4594-921A-176AA3CD3E71}" type="presParOf" srcId="{85602C3A-AFCE-46F6-A0B6-97F42108FBA1}" destId="{659BD863-354F-4673-9C56-03078EFD3F48}" srcOrd="4" destOrd="0" presId="urn:microsoft.com/office/officeart/2005/8/layout/vList2"/>
    <dgm:cxn modelId="{E0E2655A-42F0-4352-B221-0CF0CCE2330E}" type="presParOf" srcId="{85602C3A-AFCE-46F6-A0B6-97F42108FBA1}" destId="{54E433B7-9C83-48BF-ABC6-E07BDC12776A}" srcOrd="5" destOrd="0" presId="urn:microsoft.com/office/officeart/2005/8/layout/vList2"/>
    <dgm:cxn modelId="{24673B71-A14B-4491-8418-A6A0F07FDA77}" type="presParOf" srcId="{85602C3A-AFCE-46F6-A0B6-97F42108FBA1}" destId="{AB74EB26-FE0B-4157-928D-0A6BDDD9AB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1728E-DFBA-4025-8ADF-D6ED25F1E073}">
      <dsp:nvSpPr>
        <dsp:cNvPr id="0" name=""/>
        <dsp:cNvSpPr/>
      </dsp:nvSpPr>
      <dsp:spPr>
        <a:xfrm>
          <a:off x="0" y="366841"/>
          <a:ext cx="10905066" cy="839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>
              <a:latin typeface="Calibri Light" panose="020F0302020204030204"/>
            </a:rPr>
            <a:t>1. Overview</a:t>
          </a:r>
          <a:r>
            <a:rPr lang="en-GB" sz="3500" kern="1200"/>
            <a:t> of data visualization</a:t>
          </a:r>
          <a:endParaRPr lang="en-US" sz="3500" kern="1200"/>
        </a:p>
      </dsp:txBody>
      <dsp:txXfrm>
        <a:off x="40980" y="407821"/>
        <a:ext cx="10823106" cy="757514"/>
      </dsp:txXfrm>
    </dsp:sp>
    <dsp:sp modelId="{FF0DF842-E8BF-48FF-8BA0-9ED941B823A1}">
      <dsp:nvSpPr>
        <dsp:cNvPr id="0" name=""/>
        <dsp:cNvSpPr/>
      </dsp:nvSpPr>
      <dsp:spPr>
        <a:xfrm>
          <a:off x="0" y="1307116"/>
          <a:ext cx="10905066" cy="83947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>
              <a:latin typeface="Calibri Light" panose="020F0302020204030204"/>
            </a:rPr>
            <a:t>2. </a:t>
          </a:r>
          <a:r>
            <a:rPr lang="en-GB" sz="3500" kern="1200"/>
            <a:t>Deeper look into D3.js library</a:t>
          </a:r>
          <a:endParaRPr lang="en-US" sz="3500" kern="1200"/>
        </a:p>
      </dsp:txBody>
      <dsp:txXfrm>
        <a:off x="40980" y="1348096"/>
        <a:ext cx="10823106" cy="757514"/>
      </dsp:txXfrm>
    </dsp:sp>
    <dsp:sp modelId="{659BD863-354F-4673-9C56-03078EFD3F48}">
      <dsp:nvSpPr>
        <dsp:cNvPr id="0" name=""/>
        <dsp:cNvSpPr/>
      </dsp:nvSpPr>
      <dsp:spPr>
        <a:xfrm>
          <a:off x="0" y="2247391"/>
          <a:ext cx="10905066" cy="83947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>
              <a:latin typeface="Calibri Light" panose="020F0302020204030204"/>
            </a:rPr>
            <a:t>3. Supporting</a:t>
          </a:r>
          <a:r>
            <a:rPr lang="en-GB" sz="3500" kern="1200"/>
            <a:t> libraries and software</a:t>
          </a:r>
          <a:endParaRPr lang="en-US" sz="3500" kern="1200"/>
        </a:p>
      </dsp:txBody>
      <dsp:txXfrm>
        <a:off x="40980" y="2288371"/>
        <a:ext cx="10823106" cy="757514"/>
      </dsp:txXfrm>
    </dsp:sp>
    <dsp:sp modelId="{AB74EB26-FE0B-4157-928D-0A6BDDD9AB08}">
      <dsp:nvSpPr>
        <dsp:cNvPr id="0" name=""/>
        <dsp:cNvSpPr/>
      </dsp:nvSpPr>
      <dsp:spPr>
        <a:xfrm>
          <a:off x="0" y="3187665"/>
          <a:ext cx="10905066" cy="83947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>
              <a:latin typeface="Calibri Light" panose="020F0302020204030204"/>
            </a:rPr>
            <a:t>4. Information</a:t>
          </a:r>
          <a:r>
            <a:rPr lang="en-GB" sz="3500" kern="1200"/>
            <a:t> of how we will be utilizing D3 in our project</a:t>
          </a:r>
          <a:endParaRPr lang="en-US" sz="3500" kern="1200"/>
        </a:p>
      </dsp:txBody>
      <dsp:txXfrm>
        <a:off x="40980" y="3228645"/>
        <a:ext cx="10823106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F6D82A-9C32-4A0D-BF85-1A65A4945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96"/>
          <a:stretch/>
        </p:blipFill>
        <p:spPr>
          <a:xfrm>
            <a:off x="20" y="0"/>
            <a:ext cx="12191980" cy="456143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7" y="5891639"/>
            <a:ext cx="6982835" cy="464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  <a:cs typeface="Calibri"/>
              </a:rPr>
              <a:t>By: Caffeine Overflow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858247"/>
            <a:ext cx="6982834" cy="1026435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  <a:cs typeface="Calibri Light"/>
              </a:rPr>
              <a:t>Self Learning Presentation</a:t>
            </a:r>
            <a:endParaRPr lang="en-US"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9A1B6-6394-4253-ADD0-B7AF6446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GB" sz="4800">
                <a:cs typeface="Calibri Light"/>
              </a:rPr>
              <a:t>D3.js (Operation Cont'd)</a:t>
            </a:r>
            <a:endParaRPr lang="en-US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4A04E01-AB44-48D2-B7E6-33E8D739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12" b="-2"/>
          <a:stretch/>
        </p:blipFill>
        <p:spPr>
          <a:xfrm>
            <a:off x="279143" y="3550065"/>
            <a:ext cx="5221625" cy="301039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C68F542-776F-4856-9885-056CEFB68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8"/>
          <a:stretch/>
        </p:blipFill>
        <p:spPr>
          <a:xfrm>
            <a:off x="279143" y="32647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373D9-F5EA-4E72-AFDB-9BEB81B85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solidFill>
                  <a:schemeClr val="tx1">
                    <a:alpha val="80000"/>
                  </a:schemeClr>
                </a:solidFill>
                <a:cs typeface="Calibri"/>
              </a:rPr>
              <a:t>Creating a simple bar chart</a:t>
            </a:r>
          </a:p>
          <a:p>
            <a:r>
              <a:rPr lang="en-GB" sz="2000">
                <a:solidFill>
                  <a:schemeClr val="tx1">
                    <a:alpha val="80000"/>
                  </a:schemeClr>
                </a:solidFill>
                <a:cs typeface="Calibri"/>
              </a:rPr>
              <a:t>First, we create the SVG element so in this case, a rectangle</a:t>
            </a:r>
          </a:p>
          <a:p>
            <a:r>
              <a:rPr lang="en-GB" sz="2000">
                <a:solidFill>
                  <a:schemeClr val="tx1">
                    <a:alpha val="80000"/>
                  </a:schemeClr>
                </a:solidFill>
                <a:cs typeface="Calibri"/>
              </a:rPr>
              <a:t>Then we can use D3 functions to create and render the bar chart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518BB0-3DAE-467B-AED6-CD558B4B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737" b="1190"/>
          <a:stretch/>
        </p:blipFill>
        <p:spPr>
          <a:xfrm>
            <a:off x="3769489" y="2282140"/>
            <a:ext cx="1241661" cy="7986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872C7B00-C8EA-4FB4-9CB4-0C4DEF60A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" t="-4167" r="64210" b="11862"/>
          <a:stretch/>
        </p:blipFill>
        <p:spPr>
          <a:xfrm>
            <a:off x="3711616" y="3877600"/>
            <a:ext cx="1300118" cy="911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640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EF2C692-BF30-4CDF-A2F0-6D53BE65E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272" r="7641" b="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9E5E8-F554-4B5A-A7A6-A59A0E4F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CFB99-724D-4139-827C-5678B4CE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>
                <a:cs typeface="Calibri Light"/>
              </a:rPr>
              <a:t>Relevance</a:t>
            </a:r>
            <a:endParaRPr lang="en-GB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219F-233F-4C43-AD11-C9B76B96B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900">
                <a:cs typeface="Calibri"/>
              </a:rPr>
              <a:t>We are building a data analytics tool using D3.js</a:t>
            </a:r>
          </a:p>
          <a:p>
            <a:r>
              <a:rPr lang="en-GB" sz="1900">
                <a:cs typeface="Calibri"/>
              </a:rPr>
              <a:t>The goal:</a:t>
            </a:r>
          </a:p>
          <a:p>
            <a:pPr lvl="1"/>
            <a:r>
              <a:rPr lang="en-GB" sz="1900">
                <a:cs typeface="Calibri"/>
              </a:rPr>
              <a:t>User uploads raw data</a:t>
            </a:r>
          </a:p>
          <a:p>
            <a:pPr lvl="1"/>
            <a:r>
              <a:rPr lang="en-GB" sz="1900">
                <a:cs typeface="Calibri"/>
              </a:rPr>
              <a:t>The website automatically determines the most applicable visualizations based on the data types provided by the user</a:t>
            </a:r>
          </a:p>
          <a:p>
            <a:pPr lvl="1"/>
            <a:r>
              <a:rPr lang="en-GB" sz="1900">
                <a:cs typeface="Calibri"/>
              </a:rPr>
              <a:t>The data is uploaded into a MongoDB database which feeds D3 to generate the visualizations</a:t>
            </a:r>
          </a:p>
        </p:txBody>
      </p:sp>
      <p:pic>
        <p:nvPicPr>
          <p:cNvPr id="4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F0556AE1-FEF4-47FE-8395-09B287F3D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9" r="259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779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ight bulb on yellow background with sketched light beams and cord">
            <a:extLst>
              <a:ext uri="{FF2B5EF4-FFF2-40B4-BE49-F238E27FC236}">
                <a16:creationId xmlns:a16="http://schemas.microsoft.com/office/drawing/2014/main" id="{960AB75E-29FE-4E30-8560-6534943AC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90" b="-141"/>
          <a:stretch/>
        </p:blipFill>
        <p:spPr>
          <a:xfrm>
            <a:off x="1" y="-9636"/>
            <a:ext cx="6321663" cy="686785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3E29FE-686B-43DC-AD13-DF162FB5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1262163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>
                <a:latin typeface="+mj-lt"/>
                <a:ea typeface="+mj-ea"/>
                <a:cs typeface="+mj-cs"/>
              </a:rPr>
              <a:t>Thanks for Listening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29AE-D707-4AEB-A26B-231E41B0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3321593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latin typeface="+mn-lt"/>
                <a:ea typeface="+mn-ea"/>
                <a:cs typeface="+mn-cs"/>
              </a:rPr>
              <a:t>We hope you enjoyed and learned something new!</a:t>
            </a:r>
            <a:endParaRPr lang="en-US">
              <a:ea typeface="+mn-ea"/>
              <a:cs typeface="+mn-cs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 algn="ctr">
              <a:buNone/>
            </a:pPr>
            <a:r>
              <a:rPr lang="en-US" sz="2000">
                <a:cs typeface="Calibri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8002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E9FCF-5039-4D28-814A-89C937CD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26" y="698185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400" b="1">
                <a:cs typeface="Calibri Light"/>
              </a:rPr>
              <a:t>Introduction to D3.js </a:t>
            </a:r>
            <a:endParaRPr lang="en-GB" sz="3400" b="1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11E3-FE64-49DD-9D74-1F6522B8C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25" y="1887754"/>
            <a:ext cx="4489203" cy="4442903"/>
          </a:xfrm>
        </p:spPr>
        <p:txBody>
          <a:bodyPr anchor="t">
            <a:normAutofit/>
          </a:bodyPr>
          <a:lstStyle/>
          <a:p>
            <a:r>
              <a:rPr lang="en-US" sz="1800">
                <a:cs typeface="Calibri"/>
              </a:rPr>
              <a:t>What is D3.js?</a:t>
            </a:r>
          </a:p>
          <a:p>
            <a:pPr lvl="1"/>
            <a:r>
              <a:rPr lang="en-US" sz="1400">
                <a:cs typeface="Calibri"/>
              </a:rPr>
              <a:t>The D3 library enables the transformation of raw data into a large variety of different visualizations.</a:t>
            </a:r>
          </a:p>
          <a:p>
            <a:pPr lvl="1"/>
            <a:r>
              <a:rPr lang="en-US" sz="1400">
                <a:cs typeface="Calibri"/>
              </a:rPr>
              <a:t>D3 emphasizes the use of web standards to make it fully capable on most systems.</a:t>
            </a:r>
          </a:p>
          <a:p>
            <a:r>
              <a:rPr lang="en-US" sz="1800">
                <a:cs typeface="Calibri"/>
              </a:rPr>
              <a:t>Why is it important?</a:t>
            </a:r>
          </a:p>
          <a:p>
            <a:pPr lvl="1"/>
            <a:r>
              <a:rPr lang="en-US" sz="1400">
                <a:cs typeface="Calibri"/>
              </a:rPr>
              <a:t>In today's world, everything is driven by data.</a:t>
            </a:r>
          </a:p>
          <a:p>
            <a:pPr lvl="1"/>
            <a:r>
              <a:rPr lang="en-US" sz="1400">
                <a:cs typeface="Calibri"/>
              </a:rPr>
              <a:t>D3 allows for in-depth and smart analysis of data using visualizations to make it easier to understand.</a:t>
            </a:r>
          </a:p>
          <a:p>
            <a:pPr lvl="1"/>
            <a:r>
              <a:rPr lang="en-US" sz="1400">
                <a:cs typeface="Calibri"/>
              </a:rPr>
              <a:t>Through visualizations, D3 allows for easier pattern recognition and allows for identification of trends and outliers within large datasets.</a:t>
            </a:r>
          </a:p>
          <a:p>
            <a:r>
              <a:rPr lang="en-US" sz="1800">
                <a:cs typeface="Calibri"/>
              </a:rPr>
              <a:t>Why did we choose D3.js?</a:t>
            </a:r>
            <a:endParaRPr lang="en-US"/>
          </a:p>
          <a:p>
            <a:pPr lvl="1"/>
            <a:r>
              <a:rPr lang="en-US" sz="1400">
                <a:cs typeface="Calibri"/>
              </a:rPr>
              <a:t>We chose D3 as our research topic as our project heavily revolves around it.</a:t>
            </a:r>
          </a:p>
          <a:p>
            <a:endParaRPr lang="en-US" sz="1800">
              <a:cs typeface="Calibri"/>
            </a:endParaRPr>
          </a:p>
          <a:p>
            <a:pPr lvl="1"/>
            <a:endParaRPr lang="en-US" sz="1400"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46A61F-8720-44C8-96EF-F258B5C35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3" r="43" b="280"/>
          <a:stretch/>
        </p:blipFill>
        <p:spPr>
          <a:xfrm>
            <a:off x="5308052" y="11"/>
            <a:ext cx="6881037" cy="6854568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9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3C855-656E-4CF0-B1F1-4F209A6A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Agenda</a:t>
            </a:r>
            <a:r>
              <a:rPr lang="en-GB" sz="3600">
                <a:cs typeface="Calibri Light"/>
              </a:rPr>
              <a:t> </a:t>
            </a:r>
            <a:endParaRPr lang="en-GB" sz="36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69BD63-A0D0-4691-BEC5-2BD617DFF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336897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576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Graph">
            <a:extLst>
              <a:ext uri="{FF2B5EF4-FFF2-40B4-BE49-F238E27FC236}">
                <a16:creationId xmlns:a16="http://schemas.microsoft.com/office/drawing/2014/main" id="{EE997FD5-669F-414D-81F8-8B9C44E01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5" r="7212"/>
          <a:stretch/>
        </p:blipFill>
        <p:spPr>
          <a:xfrm>
            <a:off x="1" y="10"/>
            <a:ext cx="7238236" cy="6858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141B4-2348-44C3-90F1-E1378226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Data Visualization Overview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1CBC-0BDF-4189-8F00-0B1E0133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Data visualization is important to better understand our data.</a:t>
            </a:r>
          </a:p>
          <a:p>
            <a:pPr lvl="1"/>
            <a:r>
              <a:rPr lang="en-GB" sz="1600">
                <a:cs typeface="Calibri"/>
              </a:rPr>
              <a:t>Helps recognize relationships in data</a:t>
            </a:r>
          </a:p>
          <a:p>
            <a:pPr lvl="1"/>
            <a:r>
              <a:rPr lang="en-GB" sz="1600">
                <a:cs typeface="Calibri"/>
              </a:rPr>
              <a:t>Determine trends over time and predict future trends</a:t>
            </a:r>
          </a:p>
          <a:p>
            <a:pPr lvl="1"/>
            <a:r>
              <a:rPr lang="en-GB" sz="1600">
                <a:cs typeface="Calibri"/>
              </a:rPr>
              <a:t>Understand frequency at which data is generated</a:t>
            </a:r>
          </a:p>
          <a:p>
            <a:pPr lvl="1"/>
            <a:r>
              <a:rPr lang="en-GB" sz="1600">
                <a:cs typeface="Calibri"/>
              </a:rPr>
              <a:t>Examine sources of data and helps isolate unwanted data</a:t>
            </a:r>
          </a:p>
          <a:p>
            <a:pPr lvl="1"/>
            <a:r>
              <a:rPr lang="en-GB" sz="1600">
                <a:cs typeface="Calibri"/>
              </a:rPr>
              <a:t>Overall quicker analysis of large data sets</a:t>
            </a:r>
          </a:p>
          <a:p>
            <a:pPr lvl="1"/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00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5097E74-5CE6-4CDE-AAA2-D2C501C3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8" y="346167"/>
            <a:ext cx="2090718" cy="1588946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975C471-9192-43CE-B3AA-1908F31E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00" y="346167"/>
            <a:ext cx="2390647" cy="154794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F874B93-C576-4137-99A0-D125AD396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37" y="346168"/>
            <a:ext cx="2572021" cy="1545352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F40CF39-BAB6-4542-B321-8ACF2C256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67" y="2639045"/>
            <a:ext cx="2118578" cy="1588934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1B81ADA-4492-4304-9A58-09317F19A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0257" y="4930536"/>
            <a:ext cx="2160633" cy="15826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5DAB7-12C4-4F2C-953A-B855B927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Common Data </a:t>
            </a:r>
            <a:r>
              <a:rPr lang="en-US" sz="3400">
                <a:solidFill>
                  <a:srgbClr val="FFFFFF"/>
                </a:solidFill>
              </a:rPr>
              <a:t>Visualization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Techniques</a:t>
            </a:r>
          </a:p>
        </p:txBody>
      </p:sp>
      <p:cxnSp>
        <p:nvCxnSpPr>
          <p:cNvPr id="40" name="Straight Connector 44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6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8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0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EAD09EF5-4D4B-416A-A92F-EF0194135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829" y="3153090"/>
            <a:ext cx="3179408" cy="284208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54054A-5D3E-412A-BAC6-1AB8AF95B504}"/>
              </a:ext>
            </a:extLst>
          </p:cNvPr>
          <p:cNvSpPr txBox="1"/>
          <p:nvPr/>
        </p:nvSpPr>
        <p:spPr>
          <a:xfrm>
            <a:off x="1608881" y="18886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Graphs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62837D-0566-4186-A5A9-D48EA13E1699}"/>
              </a:ext>
            </a:extLst>
          </p:cNvPr>
          <p:cNvSpPr txBox="1"/>
          <p:nvPr/>
        </p:nvSpPr>
        <p:spPr>
          <a:xfrm>
            <a:off x="9643639" y="186931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Graphs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B7C29-8B57-4E22-962D-5FC543683066}"/>
              </a:ext>
            </a:extLst>
          </p:cNvPr>
          <p:cNvSpPr txBox="1"/>
          <p:nvPr/>
        </p:nvSpPr>
        <p:spPr>
          <a:xfrm>
            <a:off x="1608880" y="64895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Charts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4F1A1A-38BB-4D5A-A588-16A4162F992D}"/>
              </a:ext>
            </a:extLst>
          </p:cNvPr>
          <p:cNvSpPr txBox="1"/>
          <p:nvPr/>
        </p:nvSpPr>
        <p:spPr>
          <a:xfrm>
            <a:off x="1406322" y="420353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Dashboards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346351-F897-4D17-A4E8-C0D5A0FDC444}"/>
              </a:ext>
            </a:extLst>
          </p:cNvPr>
          <p:cNvSpPr txBox="1"/>
          <p:nvPr/>
        </p:nvSpPr>
        <p:spPr>
          <a:xfrm>
            <a:off x="5332068" y="18885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Infographics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4D4564-10D1-45EE-A2D4-BAD28114B85E}"/>
              </a:ext>
            </a:extLst>
          </p:cNvPr>
          <p:cNvSpPr txBox="1"/>
          <p:nvPr/>
        </p:nvSpPr>
        <p:spPr>
          <a:xfrm>
            <a:off x="5428523" y="65088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Geo Maps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2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D4C9-5247-40DD-AAAC-0BC43AC8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D3.js (How it Works)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46A3A-B310-4C77-8423-03FD2F09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cs typeface="Calibri"/>
              </a:rPr>
              <a:t>Bind unfiltered raw data to a Document Object Model (DOM)</a:t>
            </a:r>
          </a:p>
          <a:p>
            <a:r>
              <a:rPr lang="en-GB" sz="2000">
                <a:ea typeface="+mn-lt"/>
                <a:cs typeface="+mn-lt"/>
              </a:rPr>
              <a:t>A DOM -&gt; API interface for HTML and XML documents</a:t>
            </a:r>
          </a:p>
          <a:p>
            <a:pPr lvl="1"/>
            <a:r>
              <a:rPr lang="en-GB" sz="2000">
                <a:ea typeface="+mn-lt"/>
                <a:cs typeface="+mn-lt"/>
              </a:rPr>
              <a:t>Allows for definition of logical structure for documents used for data manipulation</a:t>
            </a:r>
          </a:p>
          <a:p>
            <a:pPr lvl="1"/>
            <a:r>
              <a:rPr lang="en-GB" sz="2000">
                <a:cs typeface="Calibri"/>
              </a:rPr>
              <a:t>Used to create and apply transformations to the document</a:t>
            </a:r>
          </a:p>
          <a:p>
            <a:pPr marL="457200" lvl="1" indent="0">
              <a:buNone/>
            </a:pPr>
            <a:endParaRPr lang="en-GB" sz="20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B1EFD648-5733-4B95-92F1-8BB00950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56" y="807593"/>
            <a:ext cx="5633943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626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93C5-F5B8-4D7A-9BED-62DC8062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4800">
                <a:ea typeface="+mj-lt"/>
                <a:cs typeface="+mj-lt"/>
              </a:rPr>
              <a:t>D3.js (How it Works Cont'd)</a:t>
            </a:r>
            <a:endParaRPr lang="en-US" sz="4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48198D1-D2D6-4FA1-97FC-68AAEE2E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2123594"/>
            <a:ext cx="5221625" cy="26108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5FFF6-79F1-4782-A31E-0DF408155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600">
                <a:solidFill>
                  <a:schemeClr val="tx1">
                    <a:alpha val="80000"/>
                  </a:schemeClr>
                </a:solidFill>
                <a:cs typeface="Calibri"/>
              </a:rPr>
              <a:t>Most data analysis software have limited ways to represent data</a:t>
            </a:r>
          </a:p>
          <a:p>
            <a:r>
              <a:rPr lang="en-GB" sz="1600">
                <a:solidFill>
                  <a:schemeClr val="tx1">
                    <a:alpha val="80000"/>
                  </a:schemeClr>
                </a:solidFill>
                <a:cs typeface="Calibri"/>
              </a:rPr>
              <a:t>D3 on the other hand does not come with built in ways to represent data.</a:t>
            </a:r>
          </a:p>
          <a:p>
            <a:pPr lvl="1"/>
            <a:r>
              <a:rPr lang="en-GB" sz="1600">
                <a:solidFill>
                  <a:schemeClr val="tx1">
                    <a:alpha val="80000"/>
                  </a:schemeClr>
                </a:solidFill>
                <a:cs typeface="Calibri"/>
              </a:rPr>
              <a:t>D3 helps data fully interact with HTML, SVG, and CSS.</a:t>
            </a:r>
          </a:p>
          <a:p>
            <a:pPr lvl="1"/>
            <a:r>
              <a:rPr lang="en-GB" sz="1600">
                <a:solidFill>
                  <a:schemeClr val="tx1">
                    <a:alpha val="80000"/>
                  </a:schemeClr>
                </a:solidFill>
                <a:cs typeface="Calibri"/>
              </a:rPr>
              <a:t>Implements helper functions and generate variables to use for visualizations of data.</a:t>
            </a:r>
          </a:p>
          <a:p>
            <a:pPr lvl="1"/>
            <a:r>
              <a:rPr lang="en-GB" sz="1600">
                <a:solidFill>
                  <a:schemeClr val="tx1">
                    <a:alpha val="80000"/>
                  </a:schemeClr>
                </a:solidFill>
                <a:cs typeface="Calibri"/>
              </a:rPr>
              <a:t>Gives full control of customizability  to user </a:t>
            </a:r>
          </a:p>
          <a:p>
            <a:pPr lvl="1"/>
            <a:r>
              <a:rPr lang="en-GB" sz="1600">
                <a:solidFill>
                  <a:schemeClr val="tx1">
                    <a:alpha val="80000"/>
                  </a:schemeClr>
                </a:solidFill>
                <a:cs typeface="Calibri"/>
              </a:rPr>
              <a:t>D3 itself does not come with built-in visualizations however there are many user-created templates available for use.</a:t>
            </a:r>
            <a:endParaRPr lang="en-GB" sz="16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0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C5EE2-69B3-4447-9978-5FE32772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D3.js (Downsides)</a:t>
            </a:r>
            <a:endParaRPr lang="en-GB" sz="400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0F8A7A42-3C02-4861-AB4C-D0B4FBB9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cs typeface="Calibri"/>
              </a:rPr>
              <a:t>D3 is not the best option for simple data visualizations like charts or graphs as there are easier alternatives.</a:t>
            </a:r>
            <a:endParaRPr lang="en-US" sz="1700"/>
          </a:p>
          <a:p>
            <a:r>
              <a:rPr lang="en-US" sz="1700">
                <a:cs typeface="Calibri"/>
              </a:rPr>
              <a:t>D3 has a very high learning curve</a:t>
            </a:r>
          </a:p>
          <a:p>
            <a:pPr lvl="1"/>
            <a:r>
              <a:rPr lang="en-US" sz="1700">
                <a:cs typeface="Calibri"/>
              </a:rPr>
              <a:t>Requires a high-level understanding of web programming concepts</a:t>
            </a:r>
          </a:p>
          <a:p>
            <a:pPr lvl="1"/>
            <a:r>
              <a:rPr lang="en-US" sz="1700">
                <a:cs typeface="Calibri"/>
              </a:rPr>
              <a:t>Understanding of programming languages like JavaScript and SVG(Scalable Vector Graphics)</a:t>
            </a: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620ACE-47A2-46AF-A12B-6DE3402DF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3" r="27419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172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41589-EA75-4D64-9C8B-5D60AF3D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GB" sz="5600">
                <a:ea typeface="+mj-lt"/>
                <a:cs typeface="+mj-lt"/>
              </a:rPr>
              <a:t>D3.js (Operation)</a:t>
            </a:r>
            <a:endParaRPr lang="en-US" sz="5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E9C66361-D39C-4B3E-BA41-44D58746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109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F2A1-C6AD-467F-8881-2F15419D7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To start, we must include the D3 library by using a script tag</a:t>
            </a:r>
            <a:endParaRPr lang="en-US" sz="200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We then bind the data to a Document Object Model which we can later apply transformations to</a:t>
            </a:r>
            <a:endParaRPr lang="en-US" sz="200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r>
              <a:rPr lang="en-GB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We can then append the data into the HTML elementsements</a:t>
            </a:r>
            <a:endParaRPr lang="en-GB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5">
            <a:extLst>
              <a:ext uri="{FF2B5EF4-FFF2-40B4-BE49-F238E27FC236}">
                <a16:creationId xmlns:a16="http://schemas.microsoft.com/office/drawing/2014/main" id="{1B8CFBC3-B792-4C58-9A94-0AD64F57D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11" y="1961004"/>
            <a:ext cx="3750319" cy="881485"/>
          </a:xfrm>
          <a:prstGeom prst="rect">
            <a:avLst/>
          </a:prstGeom>
        </p:spPr>
      </p:pic>
      <p:pic>
        <p:nvPicPr>
          <p:cNvPr id="17" name="Picture 17" descr="Shape, rectangle&#10;&#10;Description automatically generated">
            <a:extLst>
              <a:ext uri="{FF2B5EF4-FFF2-40B4-BE49-F238E27FC236}">
                <a16:creationId xmlns:a16="http://schemas.microsoft.com/office/drawing/2014/main" id="{CFDC0C15-64F5-4283-8B49-738ADCF3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85" y="2438521"/>
            <a:ext cx="3788900" cy="736799"/>
          </a:xfrm>
          <a:prstGeom prst="rect">
            <a:avLst/>
          </a:prstGeom>
        </p:spPr>
      </p:pic>
      <p:pic>
        <p:nvPicPr>
          <p:cNvPr id="18" name="Picture 19" descr="Text&#10;&#10;Description automatically generated">
            <a:extLst>
              <a:ext uri="{FF2B5EF4-FFF2-40B4-BE49-F238E27FC236}">
                <a16:creationId xmlns:a16="http://schemas.microsoft.com/office/drawing/2014/main" id="{9DD11DA9-ABDD-4060-A410-40FC09045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76" y="2851472"/>
            <a:ext cx="3798546" cy="2162054"/>
          </a:xfrm>
          <a:prstGeom prst="rect">
            <a:avLst/>
          </a:prstGeom>
        </p:spPr>
      </p:pic>
      <p:pic>
        <p:nvPicPr>
          <p:cNvPr id="20" name="Picture 21" descr="Shape, rectangle&#10;&#10;Description automatically generated">
            <a:extLst>
              <a:ext uri="{FF2B5EF4-FFF2-40B4-BE49-F238E27FC236}">
                <a16:creationId xmlns:a16="http://schemas.microsoft.com/office/drawing/2014/main" id="{3C8E0B36-F802-4315-A073-5A7F80F26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41" y="4499055"/>
            <a:ext cx="4001103" cy="14963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7BC0B-AB41-4E70-A124-481010BB01FC}"/>
              </a:ext>
            </a:extLst>
          </p:cNvPr>
          <p:cNvSpPr txBox="1"/>
          <p:nvPr/>
        </p:nvSpPr>
        <p:spPr>
          <a:xfrm>
            <a:off x="6074780" y="463759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5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C4B44178A26849B4E7A019A2ABFA63" ma:contentTypeVersion="4" ma:contentTypeDescription="Create a new document." ma:contentTypeScope="" ma:versionID="a3d8387316bc20049ea93e197b34a828">
  <xsd:schema xmlns:xsd="http://www.w3.org/2001/XMLSchema" xmlns:xs="http://www.w3.org/2001/XMLSchema" xmlns:p="http://schemas.microsoft.com/office/2006/metadata/properties" xmlns:ns2="890bdb80-acc3-4320-a854-4a7b1efd3381" targetNamespace="http://schemas.microsoft.com/office/2006/metadata/properties" ma:root="true" ma:fieldsID="37d220bd1167c0fa123b5737aa364f09" ns2:_="">
    <xsd:import namespace="890bdb80-acc3-4320-a854-4a7b1efd3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bdb80-acc3-4320-a854-4a7b1efd3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3F015-3C3E-4449-BD07-4E6DC13DCDD3}">
  <ds:schemaRefs>
    <ds:schemaRef ds:uri="890bdb80-acc3-4320-a854-4a7b1efd3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AD7A03-E8D1-4CD7-87B0-1F33D252FB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BAF8335-2E4C-4FD1-BE47-B70D1AF79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Self Learning Presentation</vt:lpstr>
      <vt:lpstr>Introduction to D3.js </vt:lpstr>
      <vt:lpstr>Agenda </vt:lpstr>
      <vt:lpstr>Data Visualization Overview</vt:lpstr>
      <vt:lpstr>Most Common Data Visualization Techniques</vt:lpstr>
      <vt:lpstr>D3.js (How it Works)</vt:lpstr>
      <vt:lpstr>D3.js (How it Works Cont'd)</vt:lpstr>
      <vt:lpstr>D3.js (Downsides)</vt:lpstr>
      <vt:lpstr>D3.js (Operation)</vt:lpstr>
      <vt:lpstr>D3.js (Operation Cont'd)</vt:lpstr>
      <vt:lpstr>Examples</vt:lpstr>
      <vt:lpstr>Relevance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2021-07-31T01:52:49Z</dcterms:created>
  <dcterms:modified xsi:type="dcterms:W3CDTF">2021-08-04T00:31:29Z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0x01010043C4B44178A26849B4E7A019A2ABFA63</vt:lpwstr>
  </property>
</Properties>
</file>